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5" r:id="rId60"/>
    <p:sldId id="316" r:id="rId61"/>
    <p:sldId id="317" r:id="rId62"/>
    <p:sldId id="318" r:id="rId63"/>
    <p:sldId id="314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5" r:id="rId230"/>
    <p:sldId id="484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  <p:sldId id="507" r:id="rId253"/>
    <p:sldId id="508" r:id="rId254"/>
    <p:sldId id="509" r:id="rId255"/>
    <p:sldId id="510" r:id="rId256"/>
    <p:sldId id="511" r:id="rId257"/>
    <p:sldId id="512" r:id="rId258"/>
    <p:sldId id="513" r:id="rId259"/>
    <p:sldId id="514" r:id="rId260"/>
    <p:sldId id="515" r:id="rId261"/>
    <p:sldId id="516" r:id="rId262"/>
    <p:sldId id="517" r:id="rId263"/>
    <p:sldId id="518" r:id="rId264"/>
    <p:sldId id="519" r:id="rId265"/>
    <p:sldId id="520" r:id="rId266"/>
    <p:sldId id="521" r:id="rId267"/>
    <p:sldId id="522" r:id="rId268"/>
    <p:sldId id="523" r:id="rId269"/>
    <p:sldId id="524" r:id="rId270"/>
    <p:sldId id="525" r:id="rId271"/>
    <p:sldId id="526" r:id="rId272"/>
    <p:sldId id="527" r:id="rId273"/>
    <p:sldId id="528" r:id="rId274"/>
    <p:sldId id="529" r:id="rId275"/>
    <p:sldId id="530" r:id="rId276"/>
    <p:sldId id="531" r:id="rId277"/>
    <p:sldId id="532" r:id="rId278"/>
    <p:sldId id="533" r:id="rId279"/>
    <p:sldId id="534" r:id="rId280"/>
    <p:sldId id="535" r:id="rId281"/>
    <p:sldId id="536" r:id="rId282"/>
    <p:sldId id="537" r:id="rId283"/>
    <p:sldId id="538" r:id="rId284"/>
    <p:sldId id="539" r:id="rId285"/>
    <p:sldId id="540" r:id="rId286"/>
    <p:sldId id="541" r:id="rId287"/>
    <p:sldId id="542" r:id="rId288"/>
    <p:sldId id="543" r:id="rId289"/>
    <p:sldId id="544" r:id="rId290"/>
    <p:sldId id="545" r:id="rId291"/>
    <p:sldId id="546" r:id="rId292"/>
    <p:sldId id="547" r:id="rId293"/>
    <p:sldId id="548" r:id="rId294"/>
    <p:sldId id="549" r:id="rId295"/>
    <p:sldId id="550" r:id="rId296"/>
    <p:sldId id="551" r:id="rId297"/>
    <p:sldId id="552" r:id="rId298"/>
    <p:sldId id="553" r:id="rId299"/>
    <p:sldId id="554" r:id="rId300"/>
    <p:sldId id="555" r:id="rId301"/>
    <p:sldId id="556" r:id="rId302"/>
    <p:sldId id="557" r:id="rId303"/>
    <p:sldId id="558" r:id="rId304"/>
    <p:sldId id="559" r:id="rId305"/>
    <p:sldId id="560" r:id="rId306"/>
    <p:sldId id="561" r:id="rId307"/>
    <p:sldId id="562" r:id="rId308"/>
    <p:sldId id="563" r:id="rId309"/>
    <p:sldId id="564" r:id="rId310"/>
    <p:sldId id="565" r:id="rId311"/>
    <p:sldId id="566" r:id="rId31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58"/>
    <a:srgbClr val="006666"/>
    <a:srgbClr val="422C16"/>
    <a:srgbClr val="0C788E"/>
    <a:srgbClr val="025198"/>
    <a:srgbClr val="1C1C1C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75" autoAdjust="0"/>
    <p:restoredTop sz="94652" autoAdjust="0"/>
  </p:normalViewPr>
  <p:slideViewPr>
    <p:cSldViewPr>
      <p:cViewPr varScale="1">
        <p:scale>
          <a:sx n="80" d="100"/>
          <a:sy n="80" d="100"/>
        </p:scale>
        <p:origin x="124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viewProps" Target="viewProps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theme" Target="theme/theme1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tableStyles" Target="tableStyles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presProps" Target="presProps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D31A81-3713-45F5-9AA1-9412D4B0E740}" type="doc">
      <dgm:prSet loTypeId="urn:microsoft.com/office/officeart/2008/layout/RadialCluster" loCatId="relationship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C329E52-C27F-417E-A7B5-911D148AF7DE}">
      <dgm:prSet phldrT="[Text]"/>
      <dgm:spPr/>
      <dgm:t>
        <a:bodyPr/>
        <a:lstStyle/>
        <a:p>
          <a:r>
            <a:rPr lang="fa-IR" dirty="0" smtClean="0">
              <a:latin typeface="Calibri" panose="020F0502020204030204" pitchFamily="34" charset="0"/>
              <a:cs typeface="Calibri" panose="020F0502020204030204" pitchFamily="34" charset="0"/>
            </a:rPr>
            <a:t>اعتبار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564AFB9-F0DD-4004-911B-CC27F075D318}" type="parTrans" cxnId="{1AFC5154-6795-447D-96DC-0A5AF970FB15}">
      <dgm:prSet/>
      <dgm:spPr/>
      <dgm:t>
        <a:bodyPr/>
        <a:lstStyle/>
        <a:p>
          <a:endParaRPr lang="en-US"/>
        </a:p>
      </dgm:t>
    </dgm:pt>
    <dgm:pt modelId="{1FA99907-5E42-4F03-A3CB-E8CAC68E8CF3}" type="sibTrans" cxnId="{1AFC5154-6795-447D-96DC-0A5AF970FB15}">
      <dgm:prSet/>
      <dgm:spPr/>
      <dgm:t>
        <a:bodyPr/>
        <a:lstStyle/>
        <a:p>
          <a:endParaRPr lang="en-US"/>
        </a:p>
      </dgm:t>
    </dgm:pt>
    <dgm:pt modelId="{C3451BB5-BC9B-4F85-A73C-C1766B4F4CF3}">
      <dgm:prSet phldrT="[Text]"/>
      <dgm:spPr/>
      <dgm:t>
        <a:bodyPr/>
        <a:lstStyle/>
        <a:p>
          <a:r>
            <a:rPr lang="fa-IR" dirty="0" smtClean="0">
              <a:latin typeface="Calibri" panose="020F0502020204030204" pitchFamily="34" charset="0"/>
              <a:cs typeface="Calibri" panose="020F0502020204030204" pitchFamily="34" charset="0"/>
            </a:rPr>
            <a:t>طول بدنه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F34FCEC-F0BF-429A-8084-9D2B69AA5AE5}" type="parTrans" cxnId="{AB58A484-33D6-4DCA-BCA4-D167D62F7A9B}">
      <dgm:prSet/>
      <dgm:spPr/>
      <dgm:t>
        <a:bodyPr/>
        <a:lstStyle/>
        <a:p>
          <a:endParaRPr lang="en-US"/>
        </a:p>
      </dgm:t>
    </dgm:pt>
    <dgm:pt modelId="{02504199-62A2-4A68-914C-E894AFCF8933}" type="sibTrans" cxnId="{AB58A484-33D6-4DCA-BCA4-D167D62F7A9B}">
      <dgm:prSet/>
      <dgm:spPr/>
      <dgm:t>
        <a:bodyPr/>
        <a:lstStyle/>
        <a:p>
          <a:endParaRPr lang="en-US"/>
        </a:p>
      </dgm:t>
    </dgm:pt>
    <dgm:pt modelId="{2FAE696E-AD40-4331-A367-12B83D1AB530}">
      <dgm:prSet phldrT="[Text]"/>
      <dgm:spPr/>
      <dgm:t>
        <a:bodyPr/>
        <a:lstStyle/>
        <a:p>
          <a:r>
            <a:rPr lang="fa-IR" dirty="0" smtClean="0">
              <a:latin typeface="Calibri" panose="020F0502020204030204" pitchFamily="34" charset="0"/>
              <a:cs typeface="Calibri" panose="020F0502020204030204" pitchFamily="34" charset="0"/>
            </a:rPr>
            <a:t>حجم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B811C2-5C4C-48FF-912F-967AE0EC0A61}" type="parTrans" cxnId="{1F3995F9-E054-4021-A935-957245CA4148}">
      <dgm:prSet/>
      <dgm:spPr/>
      <dgm:t>
        <a:bodyPr/>
        <a:lstStyle/>
        <a:p>
          <a:endParaRPr lang="en-US"/>
        </a:p>
      </dgm:t>
    </dgm:pt>
    <dgm:pt modelId="{61D1C67D-81A2-4A02-A691-4843DEAD6255}" type="sibTrans" cxnId="{1F3995F9-E054-4021-A935-957245CA4148}">
      <dgm:prSet/>
      <dgm:spPr/>
      <dgm:t>
        <a:bodyPr/>
        <a:lstStyle/>
        <a:p>
          <a:endParaRPr lang="en-US"/>
        </a:p>
      </dgm:t>
    </dgm:pt>
    <dgm:pt modelId="{C1946B5D-E7D8-4345-842D-0BB461EF21D3}">
      <dgm:prSet phldrT="[Text]"/>
      <dgm:spPr/>
      <dgm:t>
        <a:bodyPr/>
        <a:lstStyle/>
        <a:p>
          <a:r>
            <a:rPr lang="en-US" dirty="0" smtClean="0">
              <a:latin typeface="Calibri" panose="020F0502020204030204" pitchFamily="34" charset="0"/>
              <a:cs typeface="Calibri" panose="020F0502020204030204" pitchFamily="34" charset="0"/>
            </a:rPr>
            <a:t>Multiple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2F38F93-E19C-4DBA-8541-B3F207E90CDC}" type="parTrans" cxnId="{659FBD9D-5097-42C2-BE25-8F0765505384}">
      <dgm:prSet/>
      <dgm:spPr/>
      <dgm:t>
        <a:bodyPr/>
        <a:lstStyle/>
        <a:p>
          <a:endParaRPr lang="en-US"/>
        </a:p>
      </dgm:t>
    </dgm:pt>
    <dgm:pt modelId="{6AF0B350-3569-4877-B413-8C9F9A22C699}" type="sibTrans" cxnId="{659FBD9D-5097-42C2-BE25-8F0765505384}">
      <dgm:prSet/>
      <dgm:spPr/>
      <dgm:t>
        <a:bodyPr/>
        <a:lstStyle/>
        <a:p>
          <a:endParaRPr lang="en-US"/>
        </a:p>
      </dgm:t>
    </dgm:pt>
    <dgm:pt modelId="{F9373737-632B-45DC-82FF-94547D9DF787}">
      <dgm:prSet/>
      <dgm:spPr/>
      <dgm:t>
        <a:bodyPr/>
        <a:lstStyle/>
        <a:p>
          <a:r>
            <a:rPr lang="en-US" dirty="0" smtClean="0">
              <a:latin typeface="Calibri" panose="020F0502020204030204" pitchFamily="34" charset="0"/>
              <a:cs typeface="Calibri" panose="020F0502020204030204" pitchFamily="34" charset="0"/>
            </a:rPr>
            <a:t>After Sharp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A4F42CD-3E9C-4855-9F58-CBBCDFCD5E63}" type="parTrans" cxnId="{B75EA933-FB7C-4BB1-9972-3126BD71AF67}">
      <dgm:prSet/>
      <dgm:spPr/>
      <dgm:t>
        <a:bodyPr/>
        <a:lstStyle/>
        <a:p>
          <a:endParaRPr lang="en-US"/>
        </a:p>
      </dgm:t>
    </dgm:pt>
    <dgm:pt modelId="{00D82C1C-6798-4E54-A7EC-C3AE9DFB5CC2}" type="sibTrans" cxnId="{B75EA933-FB7C-4BB1-9972-3126BD71AF67}">
      <dgm:prSet/>
      <dgm:spPr/>
      <dgm:t>
        <a:bodyPr/>
        <a:lstStyle/>
        <a:p>
          <a:endParaRPr lang="en-US"/>
        </a:p>
      </dgm:t>
    </dgm:pt>
    <dgm:pt modelId="{0CD950CD-3C4D-45EB-B599-5F50FEAAF4C9}" type="pres">
      <dgm:prSet presAssocID="{A9D31A81-3713-45F5-9AA1-9412D4B0E7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B880DD2-7CA2-4AEE-AA0F-6AB673D1EEE8}" type="pres">
      <dgm:prSet presAssocID="{AC329E52-C27F-417E-A7B5-911D148AF7DE}" presName="singleCycle" presStyleCnt="0"/>
      <dgm:spPr/>
    </dgm:pt>
    <dgm:pt modelId="{BE3478C8-5D25-44ED-A450-4A17500DA204}" type="pres">
      <dgm:prSet presAssocID="{AC329E52-C27F-417E-A7B5-911D148AF7DE}" presName="singleCenter" presStyleLbl="node1" presStyleIdx="0" presStyleCnt="5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4B46EC48-44A3-434C-AD47-1D51FB7BAB3B}" type="pres">
      <dgm:prSet presAssocID="{4F34FCEC-F0BF-429A-8084-9D2B69AA5AE5}" presName="Name56" presStyleLbl="parChTrans1D2" presStyleIdx="0" presStyleCnt="4"/>
      <dgm:spPr/>
      <dgm:t>
        <a:bodyPr/>
        <a:lstStyle/>
        <a:p>
          <a:endParaRPr lang="en-US"/>
        </a:p>
      </dgm:t>
    </dgm:pt>
    <dgm:pt modelId="{A18D12C1-6D3F-4112-ACE6-544CAFDB6CDD}" type="pres">
      <dgm:prSet presAssocID="{C3451BB5-BC9B-4F85-A73C-C1766B4F4CF3}" presName="text0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466B4A-08A7-47E8-BBAC-B29B8BFF7A7D}" type="pres">
      <dgm:prSet presAssocID="{F7B811C2-5C4C-48FF-912F-967AE0EC0A61}" presName="Name56" presStyleLbl="parChTrans1D2" presStyleIdx="1" presStyleCnt="4"/>
      <dgm:spPr/>
      <dgm:t>
        <a:bodyPr/>
        <a:lstStyle/>
        <a:p>
          <a:endParaRPr lang="en-US"/>
        </a:p>
      </dgm:t>
    </dgm:pt>
    <dgm:pt modelId="{09CD342C-274C-4157-9099-929B9E24740E}" type="pres">
      <dgm:prSet presAssocID="{2FAE696E-AD40-4331-A367-12B83D1AB530}" presName="text0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B877B7-9431-458E-9929-04EFD6BCA9CD}" type="pres">
      <dgm:prSet presAssocID="{82F38F93-E19C-4DBA-8541-B3F207E90CDC}" presName="Name56" presStyleLbl="parChTrans1D2" presStyleIdx="2" presStyleCnt="4"/>
      <dgm:spPr/>
      <dgm:t>
        <a:bodyPr/>
        <a:lstStyle/>
        <a:p>
          <a:endParaRPr lang="en-US"/>
        </a:p>
      </dgm:t>
    </dgm:pt>
    <dgm:pt modelId="{ABB7E81C-CDBB-4157-830C-852E43141A02}" type="pres">
      <dgm:prSet presAssocID="{C1946B5D-E7D8-4345-842D-0BB461EF21D3}" presName="text0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B19AA4-8137-462A-85A4-26EB7AA0CAA7}" type="pres">
      <dgm:prSet presAssocID="{2A4F42CD-3E9C-4855-9F58-CBBCDFCD5E63}" presName="Name56" presStyleLbl="parChTrans1D2" presStyleIdx="3" presStyleCnt="4"/>
      <dgm:spPr/>
      <dgm:t>
        <a:bodyPr/>
        <a:lstStyle/>
        <a:p>
          <a:endParaRPr lang="en-US"/>
        </a:p>
      </dgm:t>
    </dgm:pt>
    <dgm:pt modelId="{A36B1407-29E8-4D0D-9C52-ABD9854DE756}" type="pres">
      <dgm:prSet presAssocID="{F9373737-632B-45DC-82FF-94547D9DF787}" presName="text0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5EA933-FB7C-4BB1-9972-3126BD71AF67}" srcId="{AC329E52-C27F-417E-A7B5-911D148AF7DE}" destId="{F9373737-632B-45DC-82FF-94547D9DF787}" srcOrd="3" destOrd="0" parTransId="{2A4F42CD-3E9C-4855-9F58-CBBCDFCD5E63}" sibTransId="{00D82C1C-6798-4E54-A7EC-C3AE9DFB5CC2}"/>
    <dgm:cxn modelId="{CF27A59C-2AF1-4AEE-A42A-6813712DD870}" type="presOf" srcId="{C1946B5D-E7D8-4345-842D-0BB461EF21D3}" destId="{ABB7E81C-CDBB-4157-830C-852E43141A02}" srcOrd="0" destOrd="0" presId="urn:microsoft.com/office/officeart/2008/layout/RadialCluster"/>
    <dgm:cxn modelId="{DC49D5B3-1481-4F53-AB04-0A8A6B18B905}" type="presOf" srcId="{2FAE696E-AD40-4331-A367-12B83D1AB530}" destId="{09CD342C-274C-4157-9099-929B9E24740E}" srcOrd="0" destOrd="0" presId="urn:microsoft.com/office/officeart/2008/layout/RadialCluster"/>
    <dgm:cxn modelId="{B482B1F7-4294-436A-877C-97F529209B1C}" type="presOf" srcId="{4F34FCEC-F0BF-429A-8084-9D2B69AA5AE5}" destId="{4B46EC48-44A3-434C-AD47-1D51FB7BAB3B}" srcOrd="0" destOrd="0" presId="urn:microsoft.com/office/officeart/2008/layout/RadialCluster"/>
    <dgm:cxn modelId="{4F1EA4CA-52EB-41B6-B91C-00BBBDC31883}" type="presOf" srcId="{A9D31A81-3713-45F5-9AA1-9412D4B0E740}" destId="{0CD950CD-3C4D-45EB-B599-5F50FEAAF4C9}" srcOrd="0" destOrd="0" presId="urn:microsoft.com/office/officeart/2008/layout/RadialCluster"/>
    <dgm:cxn modelId="{D4B8342E-D99D-4A69-A338-AB48E7E1397E}" type="presOf" srcId="{AC329E52-C27F-417E-A7B5-911D148AF7DE}" destId="{BE3478C8-5D25-44ED-A450-4A17500DA204}" srcOrd="0" destOrd="0" presId="urn:microsoft.com/office/officeart/2008/layout/RadialCluster"/>
    <dgm:cxn modelId="{1F3995F9-E054-4021-A935-957245CA4148}" srcId="{AC329E52-C27F-417E-A7B5-911D148AF7DE}" destId="{2FAE696E-AD40-4331-A367-12B83D1AB530}" srcOrd="1" destOrd="0" parTransId="{F7B811C2-5C4C-48FF-912F-967AE0EC0A61}" sibTransId="{61D1C67D-81A2-4A02-A691-4843DEAD6255}"/>
    <dgm:cxn modelId="{AC30A521-CDCD-481C-9C8D-61EFCB5DB064}" type="presOf" srcId="{2A4F42CD-3E9C-4855-9F58-CBBCDFCD5E63}" destId="{B6B19AA4-8137-462A-85A4-26EB7AA0CAA7}" srcOrd="0" destOrd="0" presId="urn:microsoft.com/office/officeart/2008/layout/RadialCluster"/>
    <dgm:cxn modelId="{8625B8A0-6D24-4E58-A1EC-067986ED39DB}" type="presOf" srcId="{C3451BB5-BC9B-4F85-A73C-C1766B4F4CF3}" destId="{A18D12C1-6D3F-4112-ACE6-544CAFDB6CDD}" srcOrd="0" destOrd="0" presId="urn:microsoft.com/office/officeart/2008/layout/RadialCluster"/>
    <dgm:cxn modelId="{1AFC5154-6795-447D-96DC-0A5AF970FB15}" srcId="{A9D31A81-3713-45F5-9AA1-9412D4B0E740}" destId="{AC329E52-C27F-417E-A7B5-911D148AF7DE}" srcOrd="0" destOrd="0" parTransId="{E564AFB9-F0DD-4004-911B-CC27F075D318}" sibTransId="{1FA99907-5E42-4F03-A3CB-E8CAC68E8CF3}"/>
    <dgm:cxn modelId="{6AD12E5F-5A0B-4357-ADA7-17278A119606}" type="presOf" srcId="{F9373737-632B-45DC-82FF-94547D9DF787}" destId="{A36B1407-29E8-4D0D-9C52-ABD9854DE756}" srcOrd="0" destOrd="0" presId="urn:microsoft.com/office/officeart/2008/layout/RadialCluster"/>
    <dgm:cxn modelId="{AB58A484-33D6-4DCA-BCA4-D167D62F7A9B}" srcId="{AC329E52-C27F-417E-A7B5-911D148AF7DE}" destId="{C3451BB5-BC9B-4F85-A73C-C1766B4F4CF3}" srcOrd="0" destOrd="0" parTransId="{4F34FCEC-F0BF-429A-8084-9D2B69AA5AE5}" sibTransId="{02504199-62A2-4A68-914C-E894AFCF8933}"/>
    <dgm:cxn modelId="{659FBD9D-5097-42C2-BE25-8F0765505384}" srcId="{AC329E52-C27F-417E-A7B5-911D148AF7DE}" destId="{C1946B5D-E7D8-4345-842D-0BB461EF21D3}" srcOrd="2" destOrd="0" parTransId="{82F38F93-E19C-4DBA-8541-B3F207E90CDC}" sibTransId="{6AF0B350-3569-4877-B413-8C9F9A22C699}"/>
    <dgm:cxn modelId="{DDCF94F2-5486-4765-8332-3A06D1D211E7}" type="presOf" srcId="{82F38F93-E19C-4DBA-8541-B3F207E90CDC}" destId="{24B877B7-9431-458E-9929-04EFD6BCA9CD}" srcOrd="0" destOrd="0" presId="urn:microsoft.com/office/officeart/2008/layout/RadialCluster"/>
    <dgm:cxn modelId="{072BF499-BF46-4BB6-8300-505286D76F7C}" type="presOf" srcId="{F7B811C2-5C4C-48FF-912F-967AE0EC0A61}" destId="{35466B4A-08A7-47E8-BBAC-B29B8BFF7A7D}" srcOrd="0" destOrd="0" presId="urn:microsoft.com/office/officeart/2008/layout/RadialCluster"/>
    <dgm:cxn modelId="{CC6FC1D5-A074-41AA-84E7-7075BC57F98E}" type="presParOf" srcId="{0CD950CD-3C4D-45EB-B599-5F50FEAAF4C9}" destId="{0B880DD2-7CA2-4AEE-AA0F-6AB673D1EEE8}" srcOrd="0" destOrd="0" presId="urn:microsoft.com/office/officeart/2008/layout/RadialCluster"/>
    <dgm:cxn modelId="{4B3A7596-6E71-48DF-9848-77C5F52D1FA0}" type="presParOf" srcId="{0B880DD2-7CA2-4AEE-AA0F-6AB673D1EEE8}" destId="{BE3478C8-5D25-44ED-A450-4A17500DA204}" srcOrd="0" destOrd="0" presId="urn:microsoft.com/office/officeart/2008/layout/RadialCluster"/>
    <dgm:cxn modelId="{D30D6567-1B9D-4248-965A-C0F9BD3871FB}" type="presParOf" srcId="{0B880DD2-7CA2-4AEE-AA0F-6AB673D1EEE8}" destId="{4B46EC48-44A3-434C-AD47-1D51FB7BAB3B}" srcOrd="1" destOrd="0" presId="urn:microsoft.com/office/officeart/2008/layout/RadialCluster"/>
    <dgm:cxn modelId="{1EDA391E-99A8-4BE7-ACD2-E6488A9AA2A7}" type="presParOf" srcId="{0B880DD2-7CA2-4AEE-AA0F-6AB673D1EEE8}" destId="{A18D12C1-6D3F-4112-ACE6-544CAFDB6CDD}" srcOrd="2" destOrd="0" presId="urn:microsoft.com/office/officeart/2008/layout/RadialCluster"/>
    <dgm:cxn modelId="{5637759D-3224-47F8-8AF8-1996CD6CD11D}" type="presParOf" srcId="{0B880DD2-7CA2-4AEE-AA0F-6AB673D1EEE8}" destId="{35466B4A-08A7-47E8-BBAC-B29B8BFF7A7D}" srcOrd="3" destOrd="0" presId="urn:microsoft.com/office/officeart/2008/layout/RadialCluster"/>
    <dgm:cxn modelId="{B3C39A65-D790-4F16-A678-47C6E5B4DC33}" type="presParOf" srcId="{0B880DD2-7CA2-4AEE-AA0F-6AB673D1EEE8}" destId="{09CD342C-274C-4157-9099-929B9E24740E}" srcOrd="4" destOrd="0" presId="urn:microsoft.com/office/officeart/2008/layout/RadialCluster"/>
    <dgm:cxn modelId="{B4A23F3A-BA86-45EE-B358-6B81820EA386}" type="presParOf" srcId="{0B880DD2-7CA2-4AEE-AA0F-6AB673D1EEE8}" destId="{24B877B7-9431-458E-9929-04EFD6BCA9CD}" srcOrd="5" destOrd="0" presId="urn:microsoft.com/office/officeart/2008/layout/RadialCluster"/>
    <dgm:cxn modelId="{B5DF41FF-86DA-49CE-848F-9EA1D9E9CA95}" type="presParOf" srcId="{0B880DD2-7CA2-4AEE-AA0F-6AB673D1EEE8}" destId="{ABB7E81C-CDBB-4157-830C-852E43141A02}" srcOrd="6" destOrd="0" presId="urn:microsoft.com/office/officeart/2008/layout/RadialCluster"/>
    <dgm:cxn modelId="{487BCAD2-0D32-4B62-818C-9856E840F8C0}" type="presParOf" srcId="{0B880DD2-7CA2-4AEE-AA0F-6AB673D1EEE8}" destId="{B6B19AA4-8137-462A-85A4-26EB7AA0CAA7}" srcOrd="7" destOrd="0" presId="urn:microsoft.com/office/officeart/2008/layout/RadialCluster"/>
    <dgm:cxn modelId="{6D74B867-0E30-4DEE-86E7-B457B5034E55}" type="presParOf" srcId="{0B880DD2-7CA2-4AEE-AA0F-6AB673D1EEE8}" destId="{A36B1407-29E8-4D0D-9C52-ABD9854DE756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FE4BCE-0EE9-4F53-9BD2-405B1AA02CAC}" type="doc">
      <dgm:prSet loTypeId="urn:microsoft.com/office/officeart/2005/8/layout/defaul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7633217-C627-436C-9E19-2CBF699DF118}">
      <dgm:prSet phldrT="[Text]"/>
      <dgm:spPr/>
      <dgm:t>
        <a:bodyPr/>
        <a:lstStyle/>
        <a:p>
          <a:r>
            <a:rPr lang="fa-IR" dirty="0" smtClean="0">
              <a:latin typeface="Calibri" panose="020F0502020204030204" pitchFamily="34" charset="0"/>
              <a:cs typeface="Calibri" panose="020F0502020204030204" pitchFamily="34" charset="0"/>
            </a:rPr>
            <a:t>ماربزی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B2898EC-3867-4058-80AB-D2B0BC59C949}" type="parTrans" cxnId="{DDFC506F-1900-4134-AA61-A3A1EC5C408B}">
      <dgm:prSet/>
      <dgm:spPr/>
      <dgm:t>
        <a:bodyPr/>
        <a:lstStyle/>
        <a:p>
          <a:endParaRPr lang="en-US"/>
        </a:p>
      </dgm:t>
    </dgm:pt>
    <dgm:pt modelId="{5A3180BB-3EED-4B94-8531-8BE5E9DD2272}" type="sibTrans" cxnId="{DDFC506F-1900-4134-AA61-A3A1EC5C408B}">
      <dgm:prSet/>
      <dgm:spPr/>
      <dgm:t>
        <a:bodyPr/>
        <a:lstStyle/>
        <a:p>
          <a:endParaRPr lang="en-US"/>
        </a:p>
      </dgm:t>
    </dgm:pt>
    <dgm:pt modelId="{F2EBD14B-5658-40AF-8EF6-A6C84D030B2C}">
      <dgm:prSet phldrT="[Text]"/>
      <dgm:spPr/>
      <dgm:t>
        <a:bodyPr/>
        <a:lstStyle/>
        <a:p>
          <a:r>
            <a:rPr lang="fa-IR" dirty="0" smtClean="0">
              <a:latin typeface="Calibri" panose="020F0502020204030204" pitchFamily="34" charset="0"/>
              <a:cs typeface="Calibri" panose="020F0502020204030204" pitchFamily="34" charset="0"/>
            </a:rPr>
            <a:t>نفوذ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2807551-DA37-4BEE-B634-4477A94D806E}" type="parTrans" cxnId="{FC07F61F-19F3-4B3A-AB3F-036BFBF251D3}">
      <dgm:prSet/>
      <dgm:spPr/>
      <dgm:t>
        <a:bodyPr/>
        <a:lstStyle/>
        <a:p>
          <a:endParaRPr lang="en-US"/>
        </a:p>
      </dgm:t>
    </dgm:pt>
    <dgm:pt modelId="{873FC75B-F3C6-405F-A11E-F790F153CE40}" type="sibTrans" cxnId="{FC07F61F-19F3-4B3A-AB3F-036BFBF251D3}">
      <dgm:prSet/>
      <dgm:spPr/>
      <dgm:t>
        <a:bodyPr/>
        <a:lstStyle/>
        <a:p>
          <a:endParaRPr lang="en-US"/>
        </a:p>
      </dgm:t>
    </dgm:pt>
    <dgm:pt modelId="{6BA183E2-37F1-4912-8064-FE2B253BFB40}">
      <dgm:prSet phldrT="[Text]"/>
      <dgm:spPr/>
      <dgm:t>
        <a:bodyPr/>
        <a:lstStyle/>
        <a:p>
          <a:r>
            <a:rPr lang="fa-IR" dirty="0" smtClean="0">
              <a:latin typeface="Calibri" panose="020F0502020204030204" pitchFamily="34" charset="0"/>
              <a:cs typeface="Calibri" panose="020F0502020204030204" pitchFamily="34" charset="0"/>
            </a:rPr>
            <a:t>*شکست قلابی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3F23C2F-232C-4B54-BEB0-23AA495A8650}" type="parTrans" cxnId="{21C09188-D87D-49FA-98BE-68E580403E99}">
      <dgm:prSet/>
      <dgm:spPr/>
      <dgm:t>
        <a:bodyPr/>
        <a:lstStyle/>
        <a:p>
          <a:endParaRPr lang="en-US"/>
        </a:p>
      </dgm:t>
    </dgm:pt>
    <dgm:pt modelId="{48081ACC-2197-46AA-8686-F63A41BCB77E}" type="sibTrans" cxnId="{21C09188-D87D-49FA-98BE-68E580403E99}">
      <dgm:prSet/>
      <dgm:spPr/>
      <dgm:t>
        <a:bodyPr/>
        <a:lstStyle/>
        <a:p>
          <a:endParaRPr lang="en-US"/>
        </a:p>
      </dgm:t>
    </dgm:pt>
    <dgm:pt modelId="{5A696D52-97B9-4586-84AB-7D8E1C554BBD}">
      <dgm:prSet phldrT="[Text]"/>
      <dgm:spPr/>
      <dgm:t>
        <a:bodyPr/>
        <a:lstStyle/>
        <a:p>
          <a:r>
            <a:rPr lang="fa-IR" dirty="0" smtClean="0">
              <a:latin typeface="Calibri" panose="020F0502020204030204" pitchFamily="34" charset="0"/>
              <a:cs typeface="Calibri" panose="020F0502020204030204" pitchFamily="34" charset="0"/>
            </a:rPr>
            <a:t>حجم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F423BB9-8E99-4781-8D12-73780F91FE80}" type="parTrans" cxnId="{F1934222-37D2-42E7-9FF3-52FD24A18A83}">
      <dgm:prSet/>
      <dgm:spPr/>
      <dgm:t>
        <a:bodyPr/>
        <a:lstStyle/>
        <a:p>
          <a:endParaRPr lang="en-US"/>
        </a:p>
      </dgm:t>
    </dgm:pt>
    <dgm:pt modelId="{C3DABF02-FABC-4C93-8DBB-4EE01DE798A1}" type="sibTrans" cxnId="{F1934222-37D2-42E7-9FF3-52FD24A18A83}">
      <dgm:prSet/>
      <dgm:spPr/>
      <dgm:t>
        <a:bodyPr/>
        <a:lstStyle/>
        <a:p>
          <a:endParaRPr lang="en-US"/>
        </a:p>
      </dgm:t>
    </dgm:pt>
    <dgm:pt modelId="{3615B461-10C6-47E0-9E25-9C9E5DAB517C}" type="pres">
      <dgm:prSet presAssocID="{9BFE4BCE-0EE9-4F53-9BD2-405B1AA02CA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00F932-EDD0-4510-9C10-CE15BE2D10B2}" type="pres">
      <dgm:prSet presAssocID="{37633217-C627-436C-9E19-2CBF699DF118}" presName="node" presStyleLbl="node1" presStyleIdx="0" presStyleCnt="4" custLinFactNeighborX="-532" custLinFactNeighborY="1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BAFB58-11DA-463B-B3F7-2C21D0623605}" type="pres">
      <dgm:prSet presAssocID="{5A3180BB-3EED-4B94-8531-8BE5E9DD2272}" presName="sibTrans" presStyleCnt="0"/>
      <dgm:spPr/>
    </dgm:pt>
    <dgm:pt modelId="{CD037033-2665-4F10-B90E-A8863DFE2B04}" type="pres">
      <dgm:prSet presAssocID="{F2EBD14B-5658-40AF-8EF6-A6C84D030B2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40803D-C6E6-4E08-A6E1-90BE5AFF98EB}" type="pres">
      <dgm:prSet presAssocID="{873FC75B-F3C6-405F-A11E-F790F153CE40}" presName="sibTrans" presStyleCnt="0"/>
      <dgm:spPr/>
    </dgm:pt>
    <dgm:pt modelId="{22BA8BC2-D11E-4BD4-B1DE-D2EB30B04ABF}" type="pres">
      <dgm:prSet presAssocID="{6BA183E2-37F1-4912-8064-FE2B253BFB4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D972B5-0B86-44BE-9EF9-D67B6F1D104C}" type="pres">
      <dgm:prSet presAssocID="{48081ACC-2197-46AA-8686-F63A41BCB77E}" presName="sibTrans" presStyleCnt="0"/>
      <dgm:spPr/>
    </dgm:pt>
    <dgm:pt modelId="{F9C2FA62-54EF-4690-B52E-9F77FB35810F}" type="pres">
      <dgm:prSet presAssocID="{5A696D52-97B9-4586-84AB-7D8E1C554BB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07F61F-19F3-4B3A-AB3F-036BFBF251D3}" srcId="{9BFE4BCE-0EE9-4F53-9BD2-405B1AA02CAC}" destId="{F2EBD14B-5658-40AF-8EF6-A6C84D030B2C}" srcOrd="1" destOrd="0" parTransId="{F2807551-DA37-4BEE-B634-4477A94D806E}" sibTransId="{873FC75B-F3C6-405F-A11E-F790F153CE40}"/>
    <dgm:cxn modelId="{65D00FCE-7811-4E30-903D-24E9675707D4}" type="presOf" srcId="{5A696D52-97B9-4586-84AB-7D8E1C554BBD}" destId="{F9C2FA62-54EF-4690-B52E-9F77FB35810F}" srcOrd="0" destOrd="0" presId="urn:microsoft.com/office/officeart/2005/8/layout/default"/>
    <dgm:cxn modelId="{ED77A0AF-D9E9-4883-ACF5-A0663869AFA2}" type="presOf" srcId="{9BFE4BCE-0EE9-4F53-9BD2-405B1AA02CAC}" destId="{3615B461-10C6-47E0-9E25-9C9E5DAB517C}" srcOrd="0" destOrd="0" presId="urn:microsoft.com/office/officeart/2005/8/layout/default"/>
    <dgm:cxn modelId="{061E0237-5B7E-4D32-82D8-E3C1AF967ECA}" type="presOf" srcId="{37633217-C627-436C-9E19-2CBF699DF118}" destId="{6400F932-EDD0-4510-9C10-CE15BE2D10B2}" srcOrd="0" destOrd="0" presId="urn:microsoft.com/office/officeart/2005/8/layout/default"/>
    <dgm:cxn modelId="{5DF2C2EF-27AE-4110-AADE-E8B2D26E05B4}" type="presOf" srcId="{F2EBD14B-5658-40AF-8EF6-A6C84D030B2C}" destId="{CD037033-2665-4F10-B90E-A8863DFE2B04}" srcOrd="0" destOrd="0" presId="urn:microsoft.com/office/officeart/2005/8/layout/default"/>
    <dgm:cxn modelId="{DDFC506F-1900-4134-AA61-A3A1EC5C408B}" srcId="{9BFE4BCE-0EE9-4F53-9BD2-405B1AA02CAC}" destId="{37633217-C627-436C-9E19-2CBF699DF118}" srcOrd="0" destOrd="0" parTransId="{BB2898EC-3867-4058-80AB-D2B0BC59C949}" sibTransId="{5A3180BB-3EED-4B94-8531-8BE5E9DD2272}"/>
    <dgm:cxn modelId="{E180A35F-FF32-448A-8EB1-221AB27B1915}" type="presOf" srcId="{6BA183E2-37F1-4912-8064-FE2B253BFB40}" destId="{22BA8BC2-D11E-4BD4-B1DE-D2EB30B04ABF}" srcOrd="0" destOrd="0" presId="urn:microsoft.com/office/officeart/2005/8/layout/default"/>
    <dgm:cxn modelId="{F1934222-37D2-42E7-9FF3-52FD24A18A83}" srcId="{9BFE4BCE-0EE9-4F53-9BD2-405B1AA02CAC}" destId="{5A696D52-97B9-4586-84AB-7D8E1C554BBD}" srcOrd="3" destOrd="0" parTransId="{AF423BB9-8E99-4781-8D12-73780F91FE80}" sibTransId="{C3DABF02-FABC-4C93-8DBB-4EE01DE798A1}"/>
    <dgm:cxn modelId="{21C09188-D87D-49FA-98BE-68E580403E99}" srcId="{9BFE4BCE-0EE9-4F53-9BD2-405B1AA02CAC}" destId="{6BA183E2-37F1-4912-8064-FE2B253BFB40}" srcOrd="2" destOrd="0" parTransId="{E3F23C2F-232C-4B54-BEB0-23AA495A8650}" sibTransId="{48081ACC-2197-46AA-8686-F63A41BCB77E}"/>
    <dgm:cxn modelId="{AEF2731F-A21C-47F6-94B1-87BBC5EA5910}" type="presParOf" srcId="{3615B461-10C6-47E0-9E25-9C9E5DAB517C}" destId="{6400F932-EDD0-4510-9C10-CE15BE2D10B2}" srcOrd="0" destOrd="0" presId="urn:microsoft.com/office/officeart/2005/8/layout/default"/>
    <dgm:cxn modelId="{8ABC6D7D-EA22-4940-9843-BFE546F7639C}" type="presParOf" srcId="{3615B461-10C6-47E0-9E25-9C9E5DAB517C}" destId="{3ABAFB58-11DA-463B-B3F7-2C21D0623605}" srcOrd="1" destOrd="0" presId="urn:microsoft.com/office/officeart/2005/8/layout/default"/>
    <dgm:cxn modelId="{A9504B7C-F9FF-452A-9058-B68AED600E0E}" type="presParOf" srcId="{3615B461-10C6-47E0-9E25-9C9E5DAB517C}" destId="{CD037033-2665-4F10-B90E-A8863DFE2B04}" srcOrd="2" destOrd="0" presId="urn:microsoft.com/office/officeart/2005/8/layout/default"/>
    <dgm:cxn modelId="{CA9383ED-0F1D-4C4C-8E28-44B9898C5DA4}" type="presParOf" srcId="{3615B461-10C6-47E0-9E25-9C9E5DAB517C}" destId="{0140803D-C6E6-4E08-A6E1-90BE5AFF98EB}" srcOrd="3" destOrd="0" presId="urn:microsoft.com/office/officeart/2005/8/layout/default"/>
    <dgm:cxn modelId="{7650C610-4114-4A07-AD4B-7A8196EF0355}" type="presParOf" srcId="{3615B461-10C6-47E0-9E25-9C9E5DAB517C}" destId="{22BA8BC2-D11E-4BD4-B1DE-D2EB30B04ABF}" srcOrd="4" destOrd="0" presId="urn:microsoft.com/office/officeart/2005/8/layout/default"/>
    <dgm:cxn modelId="{67C604D4-77F9-468E-80CD-BD89E8F32B2E}" type="presParOf" srcId="{3615B461-10C6-47E0-9E25-9C9E5DAB517C}" destId="{49D972B5-0B86-44BE-9EF9-D67B6F1D104C}" srcOrd="5" destOrd="0" presId="urn:microsoft.com/office/officeart/2005/8/layout/default"/>
    <dgm:cxn modelId="{F58AE4F0-91FF-4264-9E06-CADE2E8CA907}" type="presParOf" srcId="{3615B461-10C6-47E0-9E25-9C9E5DAB517C}" destId="{F9C2FA62-54EF-4690-B52E-9F77FB35810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DB59DA-895C-4A88-97F2-1805803BC80E}" type="doc">
      <dgm:prSet loTypeId="urn:microsoft.com/office/officeart/2008/layout/HorizontalMultiLevelHierarchy" loCatId="hierarchy" qsTypeId="urn:microsoft.com/office/officeart/2005/8/quickstyle/3d4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4754AF3-4B6F-4CC2-A020-90B8A0F38ABE}">
      <dgm:prSet phldrT="[Text]"/>
      <dgm:spPr/>
      <dgm:t>
        <a:bodyPr/>
        <a:lstStyle/>
        <a:p>
          <a:r>
            <a:rPr lang="en-US" dirty="0" smtClean="0">
              <a:latin typeface="Calibri" panose="020F0502020204030204" pitchFamily="34" charset="0"/>
              <a:cs typeface="Calibri" panose="020F0502020204030204" pitchFamily="34" charset="0"/>
            </a:rPr>
            <a:t>Stars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B32AF1E-FAA0-45DC-8164-8258291C40CB}" type="parTrans" cxnId="{E8526431-8AB7-493A-8868-BC39CB15EF60}">
      <dgm:prSet/>
      <dgm:spPr/>
      <dgm:t>
        <a:bodyPr/>
        <a:lstStyle/>
        <a:p>
          <a:endParaRPr lang="en-US"/>
        </a:p>
      </dgm:t>
    </dgm:pt>
    <dgm:pt modelId="{328AF931-10E5-4DD0-B072-681C213AD0A3}" type="sibTrans" cxnId="{E8526431-8AB7-493A-8868-BC39CB15EF60}">
      <dgm:prSet/>
      <dgm:spPr/>
      <dgm:t>
        <a:bodyPr/>
        <a:lstStyle/>
        <a:p>
          <a:endParaRPr lang="en-US"/>
        </a:p>
      </dgm:t>
    </dgm:pt>
    <dgm:pt modelId="{68424D0A-24E9-4BE0-B597-E937BB42B020}">
      <dgm:prSet phldrT="[Text]"/>
      <dgm:spPr/>
      <dgm:t>
        <a:bodyPr/>
        <a:lstStyle/>
        <a:p>
          <a:r>
            <a:rPr lang="en-US" dirty="0" smtClean="0">
              <a:latin typeface="Calibri" panose="020F0502020204030204" pitchFamily="34" charset="0"/>
              <a:cs typeface="Calibri" panose="020F0502020204030204" pitchFamily="34" charset="0"/>
            </a:rPr>
            <a:t>Evening Star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75F0A7B-D432-4123-9B52-739135A27A69}" type="parTrans" cxnId="{8695F777-98D6-4261-B2AF-939B22CAA7DD}">
      <dgm:prSet/>
      <dgm:spPr/>
      <dgm:t>
        <a:bodyPr/>
        <a:lstStyle/>
        <a:p>
          <a:endParaRPr lang="en-US"/>
        </a:p>
      </dgm:t>
    </dgm:pt>
    <dgm:pt modelId="{300284DD-7ACB-40F4-A42E-C0D8FAE0B1F5}" type="sibTrans" cxnId="{8695F777-98D6-4261-B2AF-939B22CAA7DD}">
      <dgm:prSet/>
      <dgm:spPr/>
      <dgm:t>
        <a:bodyPr/>
        <a:lstStyle/>
        <a:p>
          <a:endParaRPr lang="en-US"/>
        </a:p>
      </dgm:t>
    </dgm:pt>
    <dgm:pt modelId="{A2D38979-E415-49A3-A9F4-C44D66D0CD1C}">
      <dgm:prSet phldrT="[Text]"/>
      <dgm:spPr/>
      <dgm:t>
        <a:bodyPr/>
        <a:lstStyle/>
        <a:p>
          <a:r>
            <a:rPr lang="en-US" dirty="0" smtClean="0">
              <a:latin typeface="Calibri" panose="020F0502020204030204" pitchFamily="34" charset="0"/>
              <a:cs typeface="Calibri" panose="020F0502020204030204" pitchFamily="34" charset="0"/>
            </a:rPr>
            <a:t>Morning Star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E6E1374-746B-44CB-9CAF-A0F2A6101203}" type="parTrans" cxnId="{AB674DA9-3A1E-48AE-BC4F-7B78CAB9E0F1}">
      <dgm:prSet/>
      <dgm:spPr/>
      <dgm:t>
        <a:bodyPr/>
        <a:lstStyle/>
        <a:p>
          <a:endParaRPr lang="en-US"/>
        </a:p>
      </dgm:t>
    </dgm:pt>
    <dgm:pt modelId="{14151C10-8C31-46A5-8B8B-E58CDCEB0073}" type="sibTrans" cxnId="{AB674DA9-3A1E-48AE-BC4F-7B78CAB9E0F1}">
      <dgm:prSet/>
      <dgm:spPr/>
      <dgm:t>
        <a:bodyPr/>
        <a:lstStyle/>
        <a:p>
          <a:endParaRPr lang="en-US"/>
        </a:p>
      </dgm:t>
    </dgm:pt>
    <dgm:pt modelId="{09A6A4FE-D20B-40D5-8B39-33AA0E027C81}">
      <dgm:prSet phldrT="[Text]"/>
      <dgm:spPr/>
      <dgm:t>
        <a:bodyPr/>
        <a:lstStyle/>
        <a:p>
          <a:r>
            <a:rPr lang="en-US" dirty="0" err="1" smtClean="0">
              <a:latin typeface="Calibri" panose="020F0502020204030204" pitchFamily="34" charset="0"/>
              <a:cs typeface="Calibri" panose="020F0502020204030204" pitchFamily="34" charset="0"/>
            </a:rPr>
            <a:t>Doji</a:t>
          </a:r>
          <a:r>
            <a:rPr lang="en-US" dirty="0" smtClean="0">
              <a:latin typeface="Calibri" panose="020F0502020204030204" pitchFamily="34" charset="0"/>
              <a:cs typeface="Calibri" panose="020F0502020204030204" pitchFamily="34" charset="0"/>
            </a:rPr>
            <a:t> Star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A46A21C-6744-4FFC-9E19-B90E33E659D7}" type="parTrans" cxnId="{49A7F0B9-84CF-4ACC-A38B-C2F66792E0AD}">
      <dgm:prSet/>
      <dgm:spPr/>
      <dgm:t>
        <a:bodyPr/>
        <a:lstStyle/>
        <a:p>
          <a:endParaRPr lang="en-US"/>
        </a:p>
      </dgm:t>
    </dgm:pt>
    <dgm:pt modelId="{ACB7EB21-94A0-492B-A5FC-452A558C51AA}" type="sibTrans" cxnId="{49A7F0B9-84CF-4ACC-A38B-C2F66792E0AD}">
      <dgm:prSet/>
      <dgm:spPr/>
      <dgm:t>
        <a:bodyPr/>
        <a:lstStyle/>
        <a:p>
          <a:endParaRPr lang="en-US"/>
        </a:p>
      </dgm:t>
    </dgm:pt>
    <dgm:pt modelId="{C64B9C69-F6A3-4E93-B042-6B4756C0E1EC}">
      <dgm:prSet/>
      <dgm:spPr/>
      <dgm:t>
        <a:bodyPr/>
        <a:lstStyle/>
        <a:p>
          <a:r>
            <a:rPr lang="en-US" dirty="0" smtClean="0">
              <a:latin typeface="Calibri" panose="020F0502020204030204" pitchFamily="34" charset="0"/>
              <a:cs typeface="Calibri" panose="020F0502020204030204" pitchFamily="34" charset="0"/>
            </a:rPr>
            <a:t>Shooting Star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F66372C-53E6-4094-B288-3046ABDCD859}" type="parTrans" cxnId="{B78F3E2C-EEF1-4346-ABD8-6E730F3E99FB}">
      <dgm:prSet/>
      <dgm:spPr/>
      <dgm:t>
        <a:bodyPr/>
        <a:lstStyle/>
        <a:p>
          <a:endParaRPr lang="en-US"/>
        </a:p>
      </dgm:t>
    </dgm:pt>
    <dgm:pt modelId="{6641A9FE-4A45-4BD9-8BED-69BCDA202CAC}" type="sibTrans" cxnId="{B78F3E2C-EEF1-4346-ABD8-6E730F3E99FB}">
      <dgm:prSet/>
      <dgm:spPr/>
      <dgm:t>
        <a:bodyPr/>
        <a:lstStyle/>
        <a:p>
          <a:endParaRPr lang="en-US"/>
        </a:p>
      </dgm:t>
    </dgm:pt>
    <dgm:pt modelId="{589AB650-4C52-4676-9B78-A544B33959E3}" type="pres">
      <dgm:prSet presAssocID="{ADDB59DA-895C-4A88-97F2-1805803BC80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D97E9A9-893E-45BA-B756-B409AD341D13}" type="pres">
      <dgm:prSet presAssocID="{B4754AF3-4B6F-4CC2-A020-90B8A0F38ABE}" presName="root1" presStyleCnt="0"/>
      <dgm:spPr/>
    </dgm:pt>
    <dgm:pt modelId="{E7E77D06-21B3-4208-9E6F-83467E5521EC}" type="pres">
      <dgm:prSet presAssocID="{B4754AF3-4B6F-4CC2-A020-90B8A0F38AB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764873-8813-4BC1-B88C-5950F832E6FD}" type="pres">
      <dgm:prSet presAssocID="{B4754AF3-4B6F-4CC2-A020-90B8A0F38ABE}" presName="level2hierChild" presStyleCnt="0"/>
      <dgm:spPr/>
    </dgm:pt>
    <dgm:pt modelId="{1F012DA2-451D-4B3D-8548-5A4CFC2BDE2C}" type="pres">
      <dgm:prSet presAssocID="{C75F0A7B-D432-4123-9B52-739135A27A69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6320EAEF-C87D-4BC6-8E67-54421C73F1A4}" type="pres">
      <dgm:prSet presAssocID="{C75F0A7B-D432-4123-9B52-739135A27A69}" presName="connTx" presStyleLbl="parChTrans1D2" presStyleIdx="0" presStyleCnt="4"/>
      <dgm:spPr/>
      <dgm:t>
        <a:bodyPr/>
        <a:lstStyle/>
        <a:p>
          <a:endParaRPr lang="en-US"/>
        </a:p>
      </dgm:t>
    </dgm:pt>
    <dgm:pt modelId="{53822E42-A46A-41A7-823D-5086CBC6DC88}" type="pres">
      <dgm:prSet presAssocID="{68424D0A-24E9-4BE0-B597-E937BB42B020}" presName="root2" presStyleCnt="0"/>
      <dgm:spPr/>
    </dgm:pt>
    <dgm:pt modelId="{2DC0852E-C296-45C2-A215-85EF313CA341}" type="pres">
      <dgm:prSet presAssocID="{68424D0A-24E9-4BE0-B597-E937BB42B020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B936A0-AE6E-48C6-8C58-9AE2ACB5D688}" type="pres">
      <dgm:prSet presAssocID="{68424D0A-24E9-4BE0-B597-E937BB42B020}" presName="level3hierChild" presStyleCnt="0"/>
      <dgm:spPr/>
    </dgm:pt>
    <dgm:pt modelId="{3AA1FB55-D3F4-4446-8676-E4BEC8D2CF95}" type="pres">
      <dgm:prSet presAssocID="{0E6E1374-746B-44CB-9CAF-A0F2A6101203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FA006E34-2209-41D8-80CB-BD9411FCA3A4}" type="pres">
      <dgm:prSet presAssocID="{0E6E1374-746B-44CB-9CAF-A0F2A6101203}" presName="connTx" presStyleLbl="parChTrans1D2" presStyleIdx="1" presStyleCnt="4"/>
      <dgm:spPr/>
      <dgm:t>
        <a:bodyPr/>
        <a:lstStyle/>
        <a:p>
          <a:endParaRPr lang="en-US"/>
        </a:p>
      </dgm:t>
    </dgm:pt>
    <dgm:pt modelId="{DFED093B-6237-44C4-B2B4-5DBD7B601A2D}" type="pres">
      <dgm:prSet presAssocID="{A2D38979-E415-49A3-A9F4-C44D66D0CD1C}" presName="root2" presStyleCnt="0"/>
      <dgm:spPr/>
    </dgm:pt>
    <dgm:pt modelId="{F9A1E345-0840-4DF7-A177-82395E255A44}" type="pres">
      <dgm:prSet presAssocID="{A2D38979-E415-49A3-A9F4-C44D66D0CD1C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A6590F-E40A-4B86-8553-74570E90B2CA}" type="pres">
      <dgm:prSet presAssocID="{A2D38979-E415-49A3-A9F4-C44D66D0CD1C}" presName="level3hierChild" presStyleCnt="0"/>
      <dgm:spPr/>
    </dgm:pt>
    <dgm:pt modelId="{476F6F5A-5325-477E-A391-E080081947B0}" type="pres">
      <dgm:prSet presAssocID="{6A46A21C-6744-4FFC-9E19-B90E33E659D7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F62DAA11-953E-41C9-BF1F-713FAC43588C}" type="pres">
      <dgm:prSet presAssocID="{6A46A21C-6744-4FFC-9E19-B90E33E659D7}" presName="connTx" presStyleLbl="parChTrans1D2" presStyleIdx="2" presStyleCnt="4"/>
      <dgm:spPr/>
      <dgm:t>
        <a:bodyPr/>
        <a:lstStyle/>
        <a:p>
          <a:endParaRPr lang="en-US"/>
        </a:p>
      </dgm:t>
    </dgm:pt>
    <dgm:pt modelId="{0E1E7316-1BC3-490B-A99F-05B1F99BB9C7}" type="pres">
      <dgm:prSet presAssocID="{09A6A4FE-D20B-40D5-8B39-33AA0E027C81}" presName="root2" presStyleCnt="0"/>
      <dgm:spPr/>
    </dgm:pt>
    <dgm:pt modelId="{72318C0B-662F-4EE0-8CCD-1273D5A2FCF4}" type="pres">
      <dgm:prSet presAssocID="{09A6A4FE-D20B-40D5-8B39-33AA0E027C81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CBCE22-F0D5-4725-A539-D58516AFDA8E}" type="pres">
      <dgm:prSet presAssocID="{09A6A4FE-D20B-40D5-8B39-33AA0E027C81}" presName="level3hierChild" presStyleCnt="0"/>
      <dgm:spPr/>
    </dgm:pt>
    <dgm:pt modelId="{AE9B2A91-4514-4C4A-9AC7-FFCD50A28FD7}" type="pres">
      <dgm:prSet presAssocID="{2F66372C-53E6-4094-B288-3046ABDCD859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3D0745A6-5C91-4232-A6D3-0B8ABE0EB951}" type="pres">
      <dgm:prSet presAssocID="{2F66372C-53E6-4094-B288-3046ABDCD859}" presName="connTx" presStyleLbl="parChTrans1D2" presStyleIdx="3" presStyleCnt="4"/>
      <dgm:spPr/>
      <dgm:t>
        <a:bodyPr/>
        <a:lstStyle/>
        <a:p>
          <a:endParaRPr lang="en-US"/>
        </a:p>
      </dgm:t>
    </dgm:pt>
    <dgm:pt modelId="{C6B095D2-1075-4C00-8EB1-5768E4F954E2}" type="pres">
      <dgm:prSet presAssocID="{C64B9C69-F6A3-4E93-B042-6B4756C0E1EC}" presName="root2" presStyleCnt="0"/>
      <dgm:spPr/>
    </dgm:pt>
    <dgm:pt modelId="{859017ED-850A-49D8-8D7C-DB4968CEECAA}" type="pres">
      <dgm:prSet presAssocID="{C64B9C69-F6A3-4E93-B042-6B4756C0E1EC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9D6657-F026-4AE4-8E0A-490DD2066EEB}" type="pres">
      <dgm:prSet presAssocID="{C64B9C69-F6A3-4E93-B042-6B4756C0E1EC}" presName="level3hierChild" presStyleCnt="0"/>
      <dgm:spPr/>
    </dgm:pt>
  </dgm:ptLst>
  <dgm:cxnLst>
    <dgm:cxn modelId="{CE4F6CAC-A843-40E3-ABC0-C2E91CD308D4}" type="presOf" srcId="{A2D38979-E415-49A3-A9F4-C44D66D0CD1C}" destId="{F9A1E345-0840-4DF7-A177-82395E255A44}" srcOrd="0" destOrd="0" presId="urn:microsoft.com/office/officeart/2008/layout/HorizontalMultiLevelHierarchy"/>
    <dgm:cxn modelId="{42F64BFD-4B08-4D7D-AE8E-9973AD9FA141}" type="presOf" srcId="{68424D0A-24E9-4BE0-B597-E937BB42B020}" destId="{2DC0852E-C296-45C2-A215-85EF313CA341}" srcOrd="0" destOrd="0" presId="urn:microsoft.com/office/officeart/2008/layout/HorizontalMultiLevelHierarchy"/>
    <dgm:cxn modelId="{A5504037-C6B0-4102-951E-33391D4B547E}" type="presOf" srcId="{0E6E1374-746B-44CB-9CAF-A0F2A6101203}" destId="{3AA1FB55-D3F4-4446-8676-E4BEC8D2CF95}" srcOrd="0" destOrd="0" presId="urn:microsoft.com/office/officeart/2008/layout/HorizontalMultiLevelHierarchy"/>
    <dgm:cxn modelId="{4EE61F46-0F72-4303-BBF6-7CC7254F6E9E}" type="presOf" srcId="{6A46A21C-6744-4FFC-9E19-B90E33E659D7}" destId="{F62DAA11-953E-41C9-BF1F-713FAC43588C}" srcOrd="1" destOrd="0" presId="urn:microsoft.com/office/officeart/2008/layout/HorizontalMultiLevelHierarchy"/>
    <dgm:cxn modelId="{49A7F0B9-84CF-4ACC-A38B-C2F66792E0AD}" srcId="{B4754AF3-4B6F-4CC2-A020-90B8A0F38ABE}" destId="{09A6A4FE-D20B-40D5-8B39-33AA0E027C81}" srcOrd="2" destOrd="0" parTransId="{6A46A21C-6744-4FFC-9E19-B90E33E659D7}" sibTransId="{ACB7EB21-94A0-492B-A5FC-452A558C51AA}"/>
    <dgm:cxn modelId="{AB674DA9-3A1E-48AE-BC4F-7B78CAB9E0F1}" srcId="{B4754AF3-4B6F-4CC2-A020-90B8A0F38ABE}" destId="{A2D38979-E415-49A3-A9F4-C44D66D0CD1C}" srcOrd="1" destOrd="0" parTransId="{0E6E1374-746B-44CB-9CAF-A0F2A6101203}" sibTransId="{14151C10-8C31-46A5-8B8B-E58CDCEB0073}"/>
    <dgm:cxn modelId="{8695F777-98D6-4261-B2AF-939B22CAA7DD}" srcId="{B4754AF3-4B6F-4CC2-A020-90B8A0F38ABE}" destId="{68424D0A-24E9-4BE0-B597-E937BB42B020}" srcOrd="0" destOrd="0" parTransId="{C75F0A7B-D432-4123-9B52-739135A27A69}" sibTransId="{300284DD-7ACB-40F4-A42E-C0D8FAE0B1F5}"/>
    <dgm:cxn modelId="{017AC000-7F96-415E-B4B1-5FB8976CB00A}" type="presOf" srcId="{C75F0A7B-D432-4123-9B52-739135A27A69}" destId="{6320EAEF-C87D-4BC6-8E67-54421C73F1A4}" srcOrd="1" destOrd="0" presId="urn:microsoft.com/office/officeart/2008/layout/HorizontalMultiLevelHierarchy"/>
    <dgm:cxn modelId="{4F4850D6-7499-4A1D-9F9C-9F82A451FCD3}" type="presOf" srcId="{B4754AF3-4B6F-4CC2-A020-90B8A0F38ABE}" destId="{E7E77D06-21B3-4208-9E6F-83467E5521EC}" srcOrd="0" destOrd="0" presId="urn:microsoft.com/office/officeart/2008/layout/HorizontalMultiLevelHierarchy"/>
    <dgm:cxn modelId="{B78F3E2C-EEF1-4346-ABD8-6E730F3E99FB}" srcId="{B4754AF3-4B6F-4CC2-A020-90B8A0F38ABE}" destId="{C64B9C69-F6A3-4E93-B042-6B4756C0E1EC}" srcOrd="3" destOrd="0" parTransId="{2F66372C-53E6-4094-B288-3046ABDCD859}" sibTransId="{6641A9FE-4A45-4BD9-8BED-69BCDA202CAC}"/>
    <dgm:cxn modelId="{3B6E1D43-60D2-47C9-B6FB-3E372E52E6A8}" type="presOf" srcId="{ADDB59DA-895C-4A88-97F2-1805803BC80E}" destId="{589AB650-4C52-4676-9B78-A544B33959E3}" srcOrd="0" destOrd="0" presId="urn:microsoft.com/office/officeart/2008/layout/HorizontalMultiLevelHierarchy"/>
    <dgm:cxn modelId="{4AA21EF1-8FBF-420D-8D81-D96140B5C5C2}" type="presOf" srcId="{C64B9C69-F6A3-4E93-B042-6B4756C0E1EC}" destId="{859017ED-850A-49D8-8D7C-DB4968CEECAA}" srcOrd="0" destOrd="0" presId="urn:microsoft.com/office/officeart/2008/layout/HorizontalMultiLevelHierarchy"/>
    <dgm:cxn modelId="{E6DCE771-310F-47EC-9811-40062F184208}" type="presOf" srcId="{09A6A4FE-D20B-40D5-8B39-33AA0E027C81}" destId="{72318C0B-662F-4EE0-8CCD-1273D5A2FCF4}" srcOrd="0" destOrd="0" presId="urn:microsoft.com/office/officeart/2008/layout/HorizontalMultiLevelHierarchy"/>
    <dgm:cxn modelId="{825CFED9-8C94-4761-BCE6-1A925152CB59}" type="presOf" srcId="{2F66372C-53E6-4094-B288-3046ABDCD859}" destId="{AE9B2A91-4514-4C4A-9AC7-FFCD50A28FD7}" srcOrd="0" destOrd="0" presId="urn:microsoft.com/office/officeart/2008/layout/HorizontalMultiLevelHierarchy"/>
    <dgm:cxn modelId="{18A2BED1-DD14-46BF-9E45-3867B052653F}" type="presOf" srcId="{2F66372C-53E6-4094-B288-3046ABDCD859}" destId="{3D0745A6-5C91-4232-A6D3-0B8ABE0EB951}" srcOrd="1" destOrd="0" presId="urn:microsoft.com/office/officeart/2008/layout/HorizontalMultiLevelHierarchy"/>
    <dgm:cxn modelId="{B49FE0F7-C5BF-4ACE-B4AD-B2C52F546187}" type="presOf" srcId="{C75F0A7B-D432-4123-9B52-739135A27A69}" destId="{1F012DA2-451D-4B3D-8548-5A4CFC2BDE2C}" srcOrd="0" destOrd="0" presId="urn:microsoft.com/office/officeart/2008/layout/HorizontalMultiLevelHierarchy"/>
    <dgm:cxn modelId="{B95A7512-AA0C-4DEE-9899-F9BDF89851A9}" type="presOf" srcId="{6A46A21C-6744-4FFC-9E19-B90E33E659D7}" destId="{476F6F5A-5325-477E-A391-E080081947B0}" srcOrd="0" destOrd="0" presId="urn:microsoft.com/office/officeart/2008/layout/HorizontalMultiLevelHierarchy"/>
    <dgm:cxn modelId="{E8526431-8AB7-493A-8868-BC39CB15EF60}" srcId="{ADDB59DA-895C-4A88-97F2-1805803BC80E}" destId="{B4754AF3-4B6F-4CC2-A020-90B8A0F38ABE}" srcOrd="0" destOrd="0" parTransId="{1B32AF1E-FAA0-45DC-8164-8258291C40CB}" sibTransId="{328AF931-10E5-4DD0-B072-681C213AD0A3}"/>
    <dgm:cxn modelId="{E07D2576-E58C-45EE-AF1A-C036C2D3A51E}" type="presOf" srcId="{0E6E1374-746B-44CB-9CAF-A0F2A6101203}" destId="{FA006E34-2209-41D8-80CB-BD9411FCA3A4}" srcOrd="1" destOrd="0" presId="urn:microsoft.com/office/officeart/2008/layout/HorizontalMultiLevelHierarchy"/>
    <dgm:cxn modelId="{85C8FE36-37AF-4B8D-B7C9-1900035FC2E1}" type="presParOf" srcId="{589AB650-4C52-4676-9B78-A544B33959E3}" destId="{FD97E9A9-893E-45BA-B756-B409AD341D13}" srcOrd="0" destOrd="0" presId="urn:microsoft.com/office/officeart/2008/layout/HorizontalMultiLevelHierarchy"/>
    <dgm:cxn modelId="{3CB31C2C-382B-4088-894E-1185BC07DFCA}" type="presParOf" srcId="{FD97E9A9-893E-45BA-B756-B409AD341D13}" destId="{E7E77D06-21B3-4208-9E6F-83467E5521EC}" srcOrd="0" destOrd="0" presId="urn:microsoft.com/office/officeart/2008/layout/HorizontalMultiLevelHierarchy"/>
    <dgm:cxn modelId="{FEA80E98-C819-4918-B06F-93A4B6686E11}" type="presParOf" srcId="{FD97E9A9-893E-45BA-B756-B409AD341D13}" destId="{5A764873-8813-4BC1-B88C-5950F832E6FD}" srcOrd="1" destOrd="0" presId="urn:microsoft.com/office/officeart/2008/layout/HorizontalMultiLevelHierarchy"/>
    <dgm:cxn modelId="{40CB98F4-9761-470C-BF5B-85C370976C23}" type="presParOf" srcId="{5A764873-8813-4BC1-B88C-5950F832E6FD}" destId="{1F012DA2-451D-4B3D-8548-5A4CFC2BDE2C}" srcOrd="0" destOrd="0" presId="urn:microsoft.com/office/officeart/2008/layout/HorizontalMultiLevelHierarchy"/>
    <dgm:cxn modelId="{25DAAD0A-7AE3-4B8A-A410-85DD0404393F}" type="presParOf" srcId="{1F012DA2-451D-4B3D-8548-5A4CFC2BDE2C}" destId="{6320EAEF-C87D-4BC6-8E67-54421C73F1A4}" srcOrd="0" destOrd="0" presId="urn:microsoft.com/office/officeart/2008/layout/HorizontalMultiLevelHierarchy"/>
    <dgm:cxn modelId="{024B0999-5D15-4A53-8CCE-303903027EFD}" type="presParOf" srcId="{5A764873-8813-4BC1-B88C-5950F832E6FD}" destId="{53822E42-A46A-41A7-823D-5086CBC6DC88}" srcOrd="1" destOrd="0" presId="urn:microsoft.com/office/officeart/2008/layout/HorizontalMultiLevelHierarchy"/>
    <dgm:cxn modelId="{0ED5F987-011C-4443-869D-5BA600E5DBBD}" type="presParOf" srcId="{53822E42-A46A-41A7-823D-5086CBC6DC88}" destId="{2DC0852E-C296-45C2-A215-85EF313CA341}" srcOrd="0" destOrd="0" presId="urn:microsoft.com/office/officeart/2008/layout/HorizontalMultiLevelHierarchy"/>
    <dgm:cxn modelId="{E96523C1-1B96-4402-B17E-9BCBDCD155FC}" type="presParOf" srcId="{53822E42-A46A-41A7-823D-5086CBC6DC88}" destId="{E9B936A0-AE6E-48C6-8C58-9AE2ACB5D688}" srcOrd="1" destOrd="0" presId="urn:microsoft.com/office/officeart/2008/layout/HorizontalMultiLevelHierarchy"/>
    <dgm:cxn modelId="{4D5F113C-D5C5-4C5D-8591-E66A44C5683A}" type="presParOf" srcId="{5A764873-8813-4BC1-B88C-5950F832E6FD}" destId="{3AA1FB55-D3F4-4446-8676-E4BEC8D2CF95}" srcOrd="2" destOrd="0" presId="urn:microsoft.com/office/officeart/2008/layout/HorizontalMultiLevelHierarchy"/>
    <dgm:cxn modelId="{37DE145F-FA13-4BAB-92E3-15BBB808E0BA}" type="presParOf" srcId="{3AA1FB55-D3F4-4446-8676-E4BEC8D2CF95}" destId="{FA006E34-2209-41D8-80CB-BD9411FCA3A4}" srcOrd="0" destOrd="0" presId="urn:microsoft.com/office/officeart/2008/layout/HorizontalMultiLevelHierarchy"/>
    <dgm:cxn modelId="{72A5AC33-292D-4B24-A7CC-3859A4236AD4}" type="presParOf" srcId="{5A764873-8813-4BC1-B88C-5950F832E6FD}" destId="{DFED093B-6237-44C4-B2B4-5DBD7B601A2D}" srcOrd="3" destOrd="0" presId="urn:microsoft.com/office/officeart/2008/layout/HorizontalMultiLevelHierarchy"/>
    <dgm:cxn modelId="{985F2D2C-7B98-44E6-B059-81942BF78C67}" type="presParOf" srcId="{DFED093B-6237-44C4-B2B4-5DBD7B601A2D}" destId="{F9A1E345-0840-4DF7-A177-82395E255A44}" srcOrd="0" destOrd="0" presId="urn:microsoft.com/office/officeart/2008/layout/HorizontalMultiLevelHierarchy"/>
    <dgm:cxn modelId="{9D0C0CBD-36A2-4A4A-A756-63E0F7B42DBF}" type="presParOf" srcId="{DFED093B-6237-44C4-B2B4-5DBD7B601A2D}" destId="{FEA6590F-E40A-4B86-8553-74570E90B2CA}" srcOrd="1" destOrd="0" presId="urn:microsoft.com/office/officeart/2008/layout/HorizontalMultiLevelHierarchy"/>
    <dgm:cxn modelId="{3D909256-0B38-4DC2-B9DF-E3B468C803B7}" type="presParOf" srcId="{5A764873-8813-4BC1-B88C-5950F832E6FD}" destId="{476F6F5A-5325-477E-A391-E080081947B0}" srcOrd="4" destOrd="0" presId="urn:microsoft.com/office/officeart/2008/layout/HorizontalMultiLevelHierarchy"/>
    <dgm:cxn modelId="{60264356-79D8-4B96-BB29-953CC922EBD4}" type="presParOf" srcId="{476F6F5A-5325-477E-A391-E080081947B0}" destId="{F62DAA11-953E-41C9-BF1F-713FAC43588C}" srcOrd="0" destOrd="0" presId="urn:microsoft.com/office/officeart/2008/layout/HorizontalMultiLevelHierarchy"/>
    <dgm:cxn modelId="{12ED45DC-D8CE-4F1C-824A-0E9BE3F81F1F}" type="presParOf" srcId="{5A764873-8813-4BC1-B88C-5950F832E6FD}" destId="{0E1E7316-1BC3-490B-A99F-05B1F99BB9C7}" srcOrd="5" destOrd="0" presId="urn:microsoft.com/office/officeart/2008/layout/HorizontalMultiLevelHierarchy"/>
    <dgm:cxn modelId="{EF261FE9-BB5A-4186-8C7B-BCAF5CC72DEF}" type="presParOf" srcId="{0E1E7316-1BC3-490B-A99F-05B1F99BB9C7}" destId="{72318C0B-662F-4EE0-8CCD-1273D5A2FCF4}" srcOrd="0" destOrd="0" presId="urn:microsoft.com/office/officeart/2008/layout/HorizontalMultiLevelHierarchy"/>
    <dgm:cxn modelId="{4086D120-98E7-4412-B254-0147E41A92F7}" type="presParOf" srcId="{0E1E7316-1BC3-490B-A99F-05B1F99BB9C7}" destId="{D0CBCE22-F0D5-4725-A539-D58516AFDA8E}" srcOrd="1" destOrd="0" presId="urn:microsoft.com/office/officeart/2008/layout/HorizontalMultiLevelHierarchy"/>
    <dgm:cxn modelId="{8DA90ACE-A12D-408B-B2F3-82424E834479}" type="presParOf" srcId="{5A764873-8813-4BC1-B88C-5950F832E6FD}" destId="{AE9B2A91-4514-4C4A-9AC7-FFCD50A28FD7}" srcOrd="6" destOrd="0" presId="urn:microsoft.com/office/officeart/2008/layout/HorizontalMultiLevelHierarchy"/>
    <dgm:cxn modelId="{445F613C-1893-4990-9CFE-170505643263}" type="presParOf" srcId="{AE9B2A91-4514-4C4A-9AC7-FFCD50A28FD7}" destId="{3D0745A6-5C91-4232-A6D3-0B8ABE0EB951}" srcOrd="0" destOrd="0" presId="urn:microsoft.com/office/officeart/2008/layout/HorizontalMultiLevelHierarchy"/>
    <dgm:cxn modelId="{04EF99AB-8AD5-404E-ABC5-A576174EFE64}" type="presParOf" srcId="{5A764873-8813-4BC1-B88C-5950F832E6FD}" destId="{C6B095D2-1075-4C00-8EB1-5768E4F954E2}" srcOrd="7" destOrd="0" presId="urn:microsoft.com/office/officeart/2008/layout/HorizontalMultiLevelHierarchy"/>
    <dgm:cxn modelId="{B6BA1695-BED7-4D93-8575-828E2D1B4968}" type="presParOf" srcId="{C6B095D2-1075-4C00-8EB1-5768E4F954E2}" destId="{859017ED-850A-49D8-8D7C-DB4968CEECAA}" srcOrd="0" destOrd="0" presId="urn:microsoft.com/office/officeart/2008/layout/HorizontalMultiLevelHierarchy"/>
    <dgm:cxn modelId="{38AEB3CC-CFA2-496D-8A36-2B6D580BCFBA}" type="presParOf" srcId="{C6B095D2-1075-4C00-8EB1-5768E4F954E2}" destId="{959D6657-F026-4AE4-8E0A-490DD2066EE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B8BD05-F866-41FC-9194-AD5A419E7469}" type="doc">
      <dgm:prSet loTypeId="urn:microsoft.com/office/officeart/2005/8/layout/cycle6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1E829FF-67DA-48B1-9697-D0791F5E1532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Gap</a:t>
          </a:r>
          <a:endParaRPr lang="en-US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C0B49E9-0F46-4689-B5F1-8085948259EE}" type="parTrans" cxnId="{85B6CF84-9D31-44D3-BE76-EE0E42007A42}">
      <dgm:prSet/>
      <dgm:spPr/>
      <dgm:t>
        <a:bodyPr/>
        <a:lstStyle/>
        <a:p>
          <a:endParaRPr lang="en-US"/>
        </a:p>
      </dgm:t>
    </dgm:pt>
    <dgm:pt modelId="{E2E967A4-884C-4DE5-B57D-026D46BBE37D}" type="sibTrans" cxnId="{85B6CF84-9D31-44D3-BE76-EE0E42007A42}">
      <dgm:prSet/>
      <dgm:spPr/>
      <dgm:t>
        <a:bodyPr/>
        <a:lstStyle/>
        <a:p>
          <a:endParaRPr lang="en-US"/>
        </a:p>
      </dgm:t>
    </dgm:pt>
    <dgm:pt modelId="{6507BAC3-A380-4EC4-8A08-092C1EF32CB1}">
      <dgm:prSet phldrT="[Text]"/>
      <dgm:spPr/>
      <dgm:t>
        <a:bodyPr/>
        <a:lstStyle/>
        <a:p>
          <a:r>
            <a:rPr lang="fa-IR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نفوذ</a:t>
          </a:r>
          <a:endParaRPr lang="en-US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41C6206-D430-4E4E-B04F-1C8DC552BC97}" type="parTrans" cxnId="{09876A8C-A7B6-4D8D-9590-C5772097044E}">
      <dgm:prSet/>
      <dgm:spPr/>
      <dgm:t>
        <a:bodyPr/>
        <a:lstStyle/>
        <a:p>
          <a:endParaRPr lang="en-US"/>
        </a:p>
      </dgm:t>
    </dgm:pt>
    <dgm:pt modelId="{C10EF79F-F2FE-4F10-A07F-E2831834B23E}" type="sibTrans" cxnId="{09876A8C-A7B6-4D8D-9590-C5772097044E}">
      <dgm:prSet/>
      <dgm:spPr/>
      <dgm:t>
        <a:bodyPr/>
        <a:lstStyle/>
        <a:p>
          <a:endParaRPr lang="en-US"/>
        </a:p>
      </dgm:t>
    </dgm:pt>
    <dgm:pt modelId="{9A940ECB-BE40-4326-90A1-C634767574FF}">
      <dgm:prSet phldrT="[Text]"/>
      <dgm:spPr/>
      <dgm:t>
        <a:bodyPr/>
        <a:lstStyle/>
        <a:p>
          <a:r>
            <a:rPr lang="fa-IR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حجم</a:t>
          </a:r>
          <a:endParaRPr lang="en-US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99E2CA7-F77D-4D24-91E2-B909F0452F40}" type="parTrans" cxnId="{2F5E078A-978D-4E94-BFDC-E609E5333239}">
      <dgm:prSet/>
      <dgm:spPr/>
      <dgm:t>
        <a:bodyPr/>
        <a:lstStyle/>
        <a:p>
          <a:endParaRPr lang="en-US"/>
        </a:p>
      </dgm:t>
    </dgm:pt>
    <dgm:pt modelId="{2C13E894-AA42-4C46-8FBA-660B4E71F3E7}" type="sibTrans" cxnId="{2F5E078A-978D-4E94-BFDC-E609E5333239}">
      <dgm:prSet/>
      <dgm:spPr/>
      <dgm:t>
        <a:bodyPr/>
        <a:lstStyle/>
        <a:p>
          <a:endParaRPr lang="en-US"/>
        </a:p>
      </dgm:t>
    </dgm:pt>
    <dgm:pt modelId="{EFADB8FF-BADD-44A4-8543-C279890FC1E4}" type="pres">
      <dgm:prSet presAssocID="{88B8BD05-F866-41FC-9194-AD5A419E746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90205E-5178-4A77-BCEB-E88DC29E574E}" type="pres">
      <dgm:prSet presAssocID="{21E829FF-67DA-48B1-9697-D0791F5E153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EFE6D3-50E7-46AA-81E1-63D32C602A21}" type="pres">
      <dgm:prSet presAssocID="{21E829FF-67DA-48B1-9697-D0791F5E1532}" presName="spNode" presStyleCnt="0"/>
      <dgm:spPr/>
    </dgm:pt>
    <dgm:pt modelId="{FBA55C12-AEB0-4EF5-9129-0D9420F056C0}" type="pres">
      <dgm:prSet presAssocID="{E2E967A4-884C-4DE5-B57D-026D46BBE37D}" presName="sibTrans" presStyleLbl="sibTrans1D1" presStyleIdx="0" presStyleCnt="3"/>
      <dgm:spPr/>
      <dgm:t>
        <a:bodyPr/>
        <a:lstStyle/>
        <a:p>
          <a:endParaRPr lang="en-US"/>
        </a:p>
      </dgm:t>
    </dgm:pt>
    <dgm:pt modelId="{20F2F683-8570-4C15-BCBD-908C6C556056}" type="pres">
      <dgm:prSet presAssocID="{6507BAC3-A380-4EC4-8A08-092C1EF32CB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58D865-47B1-4415-820E-0633B3E7D8CC}" type="pres">
      <dgm:prSet presAssocID="{6507BAC3-A380-4EC4-8A08-092C1EF32CB1}" presName="spNode" presStyleCnt="0"/>
      <dgm:spPr/>
    </dgm:pt>
    <dgm:pt modelId="{F889C64C-CF92-4B8A-86E0-994D28E7B338}" type="pres">
      <dgm:prSet presAssocID="{C10EF79F-F2FE-4F10-A07F-E2831834B23E}" presName="sibTrans" presStyleLbl="sibTrans1D1" presStyleIdx="1" presStyleCnt="3"/>
      <dgm:spPr/>
      <dgm:t>
        <a:bodyPr/>
        <a:lstStyle/>
        <a:p>
          <a:endParaRPr lang="en-US"/>
        </a:p>
      </dgm:t>
    </dgm:pt>
    <dgm:pt modelId="{27D7470B-387F-4628-BEE1-0546A9BE69A9}" type="pres">
      <dgm:prSet presAssocID="{9A940ECB-BE40-4326-90A1-C634767574F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246BE5-5AE0-47F9-98A8-B2FA3A0222EC}" type="pres">
      <dgm:prSet presAssocID="{9A940ECB-BE40-4326-90A1-C634767574FF}" presName="spNode" presStyleCnt="0"/>
      <dgm:spPr/>
    </dgm:pt>
    <dgm:pt modelId="{FF54F9C4-9404-456F-87EF-0E5BA273D221}" type="pres">
      <dgm:prSet presAssocID="{2C13E894-AA42-4C46-8FBA-660B4E71F3E7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98ED7C01-3838-488E-BED2-41F67542F4AF}" type="presOf" srcId="{2C13E894-AA42-4C46-8FBA-660B4E71F3E7}" destId="{FF54F9C4-9404-456F-87EF-0E5BA273D221}" srcOrd="0" destOrd="0" presId="urn:microsoft.com/office/officeart/2005/8/layout/cycle6"/>
    <dgm:cxn modelId="{09876A8C-A7B6-4D8D-9590-C5772097044E}" srcId="{88B8BD05-F866-41FC-9194-AD5A419E7469}" destId="{6507BAC3-A380-4EC4-8A08-092C1EF32CB1}" srcOrd="1" destOrd="0" parTransId="{441C6206-D430-4E4E-B04F-1C8DC552BC97}" sibTransId="{C10EF79F-F2FE-4F10-A07F-E2831834B23E}"/>
    <dgm:cxn modelId="{F0B73AC4-39E9-4BE1-B1D5-036CD1C8C034}" type="presOf" srcId="{C10EF79F-F2FE-4F10-A07F-E2831834B23E}" destId="{F889C64C-CF92-4B8A-86E0-994D28E7B338}" srcOrd="0" destOrd="0" presId="urn:microsoft.com/office/officeart/2005/8/layout/cycle6"/>
    <dgm:cxn modelId="{21536FA6-1C5C-41B1-B1FB-E5D2FAB6B30D}" type="presOf" srcId="{6507BAC3-A380-4EC4-8A08-092C1EF32CB1}" destId="{20F2F683-8570-4C15-BCBD-908C6C556056}" srcOrd="0" destOrd="0" presId="urn:microsoft.com/office/officeart/2005/8/layout/cycle6"/>
    <dgm:cxn modelId="{B0F74441-F689-48C4-8ADA-A15C4D5F420B}" type="presOf" srcId="{E2E967A4-884C-4DE5-B57D-026D46BBE37D}" destId="{FBA55C12-AEB0-4EF5-9129-0D9420F056C0}" srcOrd="0" destOrd="0" presId="urn:microsoft.com/office/officeart/2005/8/layout/cycle6"/>
    <dgm:cxn modelId="{85B6CF84-9D31-44D3-BE76-EE0E42007A42}" srcId="{88B8BD05-F866-41FC-9194-AD5A419E7469}" destId="{21E829FF-67DA-48B1-9697-D0791F5E1532}" srcOrd="0" destOrd="0" parTransId="{CC0B49E9-0F46-4689-B5F1-8085948259EE}" sibTransId="{E2E967A4-884C-4DE5-B57D-026D46BBE37D}"/>
    <dgm:cxn modelId="{954C4BA6-876E-4A93-8593-03EC4A62497C}" type="presOf" srcId="{9A940ECB-BE40-4326-90A1-C634767574FF}" destId="{27D7470B-387F-4628-BEE1-0546A9BE69A9}" srcOrd="0" destOrd="0" presId="urn:microsoft.com/office/officeart/2005/8/layout/cycle6"/>
    <dgm:cxn modelId="{2F5E078A-978D-4E94-BFDC-E609E5333239}" srcId="{88B8BD05-F866-41FC-9194-AD5A419E7469}" destId="{9A940ECB-BE40-4326-90A1-C634767574FF}" srcOrd="2" destOrd="0" parTransId="{599E2CA7-F77D-4D24-91E2-B909F0452F40}" sibTransId="{2C13E894-AA42-4C46-8FBA-660B4E71F3E7}"/>
    <dgm:cxn modelId="{5600399A-A02F-4EF5-B892-AA95C8DB57DD}" type="presOf" srcId="{21E829FF-67DA-48B1-9697-D0791F5E1532}" destId="{9690205E-5178-4A77-BCEB-E88DC29E574E}" srcOrd="0" destOrd="0" presId="urn:microsoft.com/office/officeart/2005/8/layout/cycle6"/>
    <dgm:cxn modelId="{74FBB2EB-0FC7-453D-8A75-031739E5F82A}" type="presOf" srcId="{88B8BD05-F866-41FC-9194-AD5A419E7469}" destId="{EFADB8FF-BADD-44A4-8543-C279890FC1E4}" srcOrd="0" destOrd="0" presId="urn:microsoft.com/office/officeart/2005/8/layout/cycle6"/>
    <dgm:cxn modelId="{D96A126F-7959-46DF-90A0-D9C35714803E}" type="presParOf" srcId="{EFADB8FF-BADD-44A4-8543-C279890FC1E4}" destId="{9690205E-5178-4A77-BCEB-E88DC29E574E}" srcOrd="0" destOrd="0" presId="urn:microsoft.com/office/officeart/2005/8/layout/cycle6"/>
    <dgm:cxn modelId="{96C72893-F286-4B7D-A7EC-73D7C1A0EF80}" type="presParOf" srcId="{EFADB8FF-BADD-44A4-8543-C279890FC1E4}" destId="{55EFE6D3-50E7-46AA-81E1-63D32C602A21}" srcOrd="1" destOrd="0" presId="urn:microsoft.com/office/officeart/2005/8/layout/cycle6"/>
    <dgm:cxn modelId="{80D14E18-CFD4-4A21-84C5-A974096874DE}" type="presParOf" srcId="{EFADB8FF-BADD-44A4-8543-C279890FC1E4}" destId="{FBA55C12-AEB0-4EF5-9129-0D9420F056C0}" srcOrd="2" destOrd="0" presId="urn:microsoft.com/office/officeart/2005/8/layout/cycle6"/>
    <dgm:cxn modelId="{9B6414C2-666A-45EA-A0FE-D3B85C1A373E}" type="presParOf" srcId="{EFADB8FF-BADD-44A4-8543-C279890FC1E4}" destId="{20F2F683-8570-4C15-BCBD-908C6C556056}" srcOrd="3" destOrd="0" presId="urn:microsoft.com/office/officeart/2005/8/layout/cycle6"/>
    <dgm:cxn modelId="{D9A111FE-3498-4F0E-8201-8BBB2215CFA3}" type="presParOf" srcId="{EFADB8FF-BADD-44A4-8543-C279890FC1E4}" destId="{6D58D865-47B1-4415-820E-0633B3E7D8CC}" srcOrd="4" destOrd="0" presId="urn:microsoft.com/office/officeart/2005/8/layout/cycle6"/>
    <dgm:cxn modelId="{FE396FF2-C20C-4637-8508-0844F51DF04A}" type="presParOf" srcId="{EFADB8FF-BADD-44A4-8543-C279890FC1E4}" destId="{F889C64C-CF92-4B8A-86E0-994D28E7B338}" srcOrd="5" destOrd="0" presId="urn:microsoft.com/office/officeart/2005/8/layout/cycle6"/>
    <dgm:cxn modelId="{C31A87F5-2F52-4747-B1A5-65D378E1F71B}" type="presParOf" srcId="{EFADB8FF-BADD-44A4-8543-C279890FC1E4}" destId="{27D7470B-387F-4628-BEE1-0546A9BE69A9}" srcOrd="6" destOrd="0" presId="urn:microsoft.com/office/officeart/2005/8/layout/cycle6"/>
    <dgm:cxn modelId="{48F6AA13-7AA8-485C-A27A-57ABF5540C19}" type="presParOf" srcId="{EFADB8FF-BADD-44A4-8543-C279890FC1E4}" destId="{05246BE5-5AE0-47F9-98A8-B2FA3A0222EC}" srcOrd="7" destOrd="0" presId="urn:microsoft.com/office/officeart/2005/8/layout/cycle6"/>
    <dgm:cxn modelId="{B3357F23-C2CA-4C51-B778-1381A471FE4D}" type="presParOf" srcId="{EFADB8FF-BADD-44A4-8543-C279890FC1E4}" destId="{FF54F9C4-9404-456F-87EF-0E5BA273D221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1F4154-9439-4C08-A309-DD0F0309D170}" type="doc">
      <dgm:prSet loTypeId="urn:microsoft.com/office/officeart/2005/8/layout/arrow5" loCatId="relationship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1479D4D-C103-41DD-994F-497D62A76768}">
      <dgm:prSet phldrT="[Text]"/>
      <dgm:spPr/>
      <dgm:t>
        <a:bodyPr/>
        <a:lstStyle/>
        <a:p>
          <a:r>
            <a:rPr lang="fa-IR" dirty="0" smtClean="0">
              <a:latin typeface="Calibri" panose="020F0502020204030204" pitchFamily="34" charset="0"/>
              <a:cs typeface="Calibri" panose="020F0502020204030204" pitchFamily="34" charset="0"/>
            </a:rPr>
            <a:t>دفعات برخورد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28B8705-9F89-4C98-BB89-88174CC63283}" type="parTrans" cxnId="{876DD7E5-C0E2-4DAC-B1CB-AAC5351D5D3F}">
      <dgm:prSet/>
      <dgm:spPr/>
      <dgm:t>
        <a:bodyPr/>
        <a:lstStyle/>
        <a:p>
          <a:endParaRPr lang="en-US"/>
        </a:p>
      </dgm:t>
    </dgm:pt>
    <dgm:pt modelId="{C44F27BA-C2E3-426A-A5E7-502E8AF96EB3}" type="sibTrans" cxnId="{876DD7E5-C0E2-4DAC-B1CB-AAC5351D5D3F}">
      <dgm:prSet/>
      <dgm:spPr/>
      <dgm:t>
        <a:bodyPr/>
        <a:lstStyle/>
        <a:p>
          <a:endParaRPr lang="en-US"/>
        </a:p>
      </dgm:t>
    </dgm:pt>
    <dgm:pt modelId="{326D03B7-8DA9-454E-89BE-0566E4FA381F}">
      <dgm:prSet phldrT="[Text]"/>
      <dgm:spPr/>
      <dgm:t>
        <a:bodyPr/>
        <a:lstStyle/>
        <a:p>
          <a:r>
            <a:rPr lang="fa-IR" dirty="0" smtClean="0">
              <a:latin typeface="Calibri" panose="020F0502020204030204" pitchFamily="34" charset="0"/>
              <a:cs typeface="Calibri" panose="020F0502020204030204" pitchFamily="34" charset="0"/>
            </a:rPr>
            <a:t>حجم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4D10523-E1B9-4B38-8E14-21EB9C68805D}" type="parTrans" cxnId="{46E0B834-9F3C-4DF0-951B-004A11194C92}">
      <dgm:prSet/>
      <dgm:spPr/>
      <dgm:t>
        <a:bodyPr/>
        <a:lstStyle/>
        <a:p>
          <a:endParaRPr lang="en-US"/>
        </a:p>
      </dgm:t>
    </dgm:pt>
    <dgm:pt modelId="{89798E7A-A872-4AE8-9528-25DF320043A3}" type="sibTrans" cxnId="{46E0B834-9F3C-4DF0-951B-004A11194C92}">
      <dgm:prSet/>
      <dgm:spPr/>
      <dgm:t>
        <a:bodyPr/>
        <a:lstStyle/>
        <a:p>
          <a:endParaRPr lang="en-US"/>
        </a:p>
      </dgm:t>
    </dgm:pt>
    <dgm:pt modelId="{1D48E194-A220-4D05-9A28-FD5EA5212734}" type="pres">
      <dgm:prSet presAssocID="{1E1F4154-9439-4C08-A309-DD0F0309D17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817D2C3-C0E4-4BAB-8F18-EE95F43923C3}" type="pres">
      <dgm:prSet presAssocID="{B1479D4D-C103-41DD-994F-497D62A76768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7C59AC-89DC-4BDF-BB87-44CDE0EDE0D9}" type="pres">
      <dgm:prSet presAssocID="{326D03B7-8DA9-454E-89BE-0566E4FA381F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6DD7E5-C0E2-4DAC-B1CB-AAC5351D5D3F}" srcId="{1E1F4154-9439-4C08-A309-DD0F0309D170}" destId="{B1479D4D-C103-41DD-994F-497D62A76768}" srcOrd="0" destOrd="0" parTransId="{128B8705-9F89-4C98-BB89-88174CC63283}" sibTransId="{C44F27BA-C2E3-426A-A5E7-502E8AF96EB3}"/>
    <dgm:cxn modelId="{46E0B834-9F3C-4DF0-951B-004A11194C92}" srcId="{1E1F4154-9439-4C08-A309-DD0F0309D170}" destId="{326D03B7-8DA9-454E-89BE-0566E4FA381F}" srcOrd="1" destOrd="0" parTransId="{54D10523-E1B9-4B38-8E14-21EB9C68805D}" sibTransId="{89798E7A-A872-4AE8-9528-25DF320043A3}"/>
    <dgm:cxn modelId="{89EB8C76-BC61-465D-8860-8F71561F119F}" type="presOf" srcId="{326D03B7-8DA9-454E-89BE-0566E4FA381F}" destId="{BD7C59AC-89DC-4BDF-BB87-44CDE0EDE0D9}" srcOrd="0" destOrd="0" presId="urn:microsoft.com/office/officeart/2005/8/layout/arrow5"/>
    <dgm:cxn modelId="{56C3C3DB-EEEA-4C99-8F7C-0C0B314409C2}" type="presOf" srcId="{B1479D4D-C103-41DD-994F-497D62A76768}" destId="{4817D2C3-C0E4-4BAB-8F18-EE95F43923C3}" srcOrd="0" destOrd="0" presId="urn:microsoft.com/office/officeart/2005/8/layout/arrow5"/>
    <dgm:cxn modelId="{D1248B5D-C455-420A-9FA7-7968CD6B87F2}" type="presOf" srcId="{1E1F4154-9439-4C08-A309-DD0F0309D170}" destId="{1D48E194-A220-4D05-9A28-FD5EA5212734}" srcOrd="0" destOrd="0" presId="urn:microsoft.com/office/officeart/2005/8/layout/arrow5"/>
    <dgm:cxn modelId="{4B3253C4-9687-4A16-84B9-BDB770FD09CC}" type="presParOf" srcId="{1D48E194-A220-4D05-9A28-FD5EA5212734}" destId="{4817D2C3-C0E4-4BAB-8F18-EE95F43923C3}" srcOrd="0" destOrd="0" presId="urn:microsoft.com/office/officeart/2005/8/layout/arrow5"/>
    <dgm:cxn modelId="{D16C3C51-8302-45D3-91FC-FFF88C4DEE24}" type="presParOf" srcId="{1D48E194-A220-4D05-9A28-FD5EA5212734}" destId="{BD7C59AC-89DC-4BDF-BB87-44CDE0EDE0D9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2792285-6BE0-46B9-8949-5243EA2337FB}" type="doc">
      <dgm:prSet loTypeId="urn:microsoft.com/office/officeart/2005/8/layout/default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CFF1416-C509-43F6-93FE-47D7DAD5ACB2}">
      <dgm:prSet phldrT="[Text]"/>
      <dgm:spPr/>
      <dgm:t>
        <a:bodyPr/>
        <a:lstStyle/>
        <a:p>
          <a:r>
            <a:rPr lang="fa-IR" dirty="0" smtClean="0">
              <a:latin typeface="Calibri" panose="020F0502020204030204" pitchFamily="34" charset="0"/>
              <a:cs typeface="Calibri" panose="020F0502020204030204" pitchFamily="34" charset="0"/>
            </a:rPr>
            <a:t>مقایسه قیمت ومیانگین متحرک 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F71E087-512C-405B-AB80-DAA9B6AA3E2A}" type="parTrans" cxnId="{D0C6699A-949E-437E-A269-CA651333A48C}">
      <dgm:prSet/>
      <dgm:spPr/>
      <dgm:t>
        <a:bodyPr/>
        <a:lstStyle/>
        <a:p>
          <a:endParaRPr lang="en-US"/>
        </a:p>
      </dgm:t>
    </dgm:pt>
    <dgm:pt modelId="{4836F482-0E8E-4FA4-965E-B30DC210BCAA}" type="sibTrans" cxnId="{D0C6699A-949E-437E-A269-CA651333A48C}">
      <dgm:prSet/>
      <dgm:spPr/>
      <dgm:t>
        <a:bodyPr/>
        <a:lstStyle/>
        <a:p>
          <a:endParaRPr lang="en-US"/>
        </a:p>
      </dgm:t>
    </dgm:pt>
    <dgm:pt modelId="{12A3C13B-E36D-45A5-B9D7-C41D652D8211}">
      <dgm:prSet phldrT="[Text]"/>
      <dgm:spPr/>
      <dgm:t>
        <a:bodyPr/>
        <a:lstStyle/>
        <a:p>
          <a:r>
            <a:rPr lang="fa-IR" dirty="0" smtClean="0">
              <a:latin typeface="Calibri" panose="020F0502020204030204" pitchFamily="34" charset="0"/>
              <a:cs typeface="Calibri" panose="020F0502020204030204" pitchFamily="34" charset="0"/>
            </a:rPr>
            <a:t>پولک قیمت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36EA089-0AE0-43F7-AC70-B25F10B0509B}" type="parTrans" cxnId="{2927D9C3-BAEA-42A8-AA78-6AC13C78F81A}">
      <dgm:prSet/>
      <dgm:spPr/>
      <dgm:t>
        <a:bodyPr/>
        <a:lstStyle/>
        <a:p>
          <a:endParaRPr lang="en-US"/>
        </a:p>
      </dgm:t>
    </dgm:pt>
    <dgm:pt modelId="{81BC95F5-975C-4EE8-8575-0DF03D8565D4}" type="sibTrans" cxnId="{2927D9C3-BAEA-42A8-AA78-6AC13C78F81A}">
      <dgm:prSet/>
      <dgm:spPr/>
      <dgm:t>
        <a:bodyPr/>
        <a:lstStyle/>
        <a:p>
          <a:endParaRPr lang="en-US"/>
        </a:p>
      </dgm:t>
    </dgm:pt>
    <dgm:pt modelId="{D2AEAD31-ABFA-4FDD-AE28-46BE98290911}">
      <dgm:prSet phldrT="[Text]"/>
      <dgm:spPr/>
      <dgm:t>
        <a:bodyPr/>
        <a:lstStyle/>
        <a:p>
          <a:r>
            <a:rPr lang="fa-IR" dirty="0" smtClean="0">
              <a:latin typeface="Calibri" panose="020F0502020204030204" pitchFamily="34" charset="0"/>
              <a:cs typeface="Calibri" panose="020F0502020204030204" pitchFamily="34" charset="0"/>
            </a:rPr>
            <a:t>باند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A2EFE6E-4F87-4E1C-BC4F-9783B40B4CE8}" type="parTrans" cxnId="{C3C81C7E-3416-49D7-B4C2-63AD2E29A839}">
      <dgm:prSet/>
      <dgm:spPr/>
      <dgm:t>
        <a:bodyPr/>
        <a:lstStyle/>
        <a:p>
          <a:endParaRPr lang="en-US"/>
        </a:p>
      </dgm:t>
    </dgm:pt>
    <dgm:pt modelId="{C9EF17A1-29D2-4EC8-8C12-D399E9FB0643}" type="sibTrans" cxnId="{C3C81C7E-3416-49D7-B4C2-63AD2E29A839}">
      <dgm:prSet/>
      <dgm:spPr/>
      <dgm:t>
        <a:bodyPr/>
        <a:lstStyle/>
        <a:p>
          <a:endParaRPr lang="en-US"/>
        </a:p>
      </dgm:t>
    </dgm:pt>
    <dgm:pt modelId="{7A730842-60FC-467D-B5CA-23EACD1B52AC}">
      <dgm:prSet phldrT="[Text]"/>
      <dgm:spPr/>
      <dgm:t>
        <a:bodyPr/>
        <a:lstStyle/>
        <a:p>
          <a:r>
            <a:rPr lang="fa-IR" dirty="0" smtClean="0">
              <a:latin typeface="Calibri" panose="020F0502020204030204" pitchFamily="34" charset="0"/>
              <a:cs typeface="Calibri" panose="020F0502020204030204" pitchFamily="34" charset="0"/>
            </a:rPr>
            <a:t>شیب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C55CAAF-97CF-41CC-B409-9460C2CE0932}" type="parTrans" cxnId="{96FF2D43-2F59-4740-B45C-16DF67685A5B}">
      <dgm:prSet/>
      <dgm:spPr/>
      <dgm:t>
        <a:bodyPr/>
        <a:lstStyle/>
        <a:p>
          <a:endParaRPr lang="en-US"/>
        </a:p>
      </dgm:t>
    </dgm:pt>
    <dgm:pt modelId="{FC144663-1AD7-44B8-B0DF-63C98CEADFC3}" type="sibTrans" cxnId="{96FF2D43-2F59-4740-B45C-16DF67685A5B}">
      <dgm:prSet/>
      <dgm:spPr/>
      <dgm:t>
        <a:bodyPr/>
        <a:lstStyle/>
        <a:p>
          <a:endParaRPr lang="en-US"/>
        </a:p>
      </dgm:t>
    </dgm:pt>
    <dgm:pt modelId="{538E6109-8802-4C8A-BA9B-EADC258508DE}">
      <dgm:prSet phldrT="[Text]"/>
      <dgm:spPr/>
      <dgm:t>
        <a:bodyPr/>
        <a:lstStyle/>
        <a:p>
          <a:r>
            <a:rPr lang="fa-IR" dirty="0" smtClean="0">
              <a:latin typeface="Calibri" panose="020F0502020204030204" pitchFamily="34" charset="0"/>
              <a:cs typeface="Calibri" panose="020F0502020204030204" pitchFamily="34" charset="0"/>
            </a:rPr>
            <a:t>سیستم چند میانگین همزمان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7360F22-05F7-4F9E-B414-2556416B45BA}" type="parTrans" cxnId="{97BADD04-335A-4A29-A2B2-44B51FA39F39}">
      <dgm:prSet/>
      <dgm:spPr/>
      <dgm:t>
        <a:bodyPr/>
        <a:lstStyle/>
        <a:p>
          <a:endParaRPr lang="en-US"/>
        </a:p>
      </dgm:t>
    </dgm:pt>
    <dgm:pt modelId="{07B8CF65-9A2A-4109-8A5E-D4E0D67245F0}" type="sibTrans" cxnId="{97BADD04-335A-4A29-A2B2-44B51FA39F39}">
      <dgm:prSet/>
      <dgm:spPr/>
      <dgm:t>
        <a:bodyPr/>
        <a:lstStyle/>
        <a:p>
          <a:endParaRPr lang="en-US"/>
        </a:p>
      </dgm:t>
    </dgm:pt>
    <dgm:pt modelId="{CC771FE4-340F-464F-86F2-D52A499CC7C1}" type="pres">
      <dgm:prSet presAssocID="{72792285-6BE0-46B9-8949-5243EA2337FB}" presName="diagram" presStyleCnt="0">
        <dgm:presLayoutVars>
          <dgm:dir/>
          <dgm:resizeHandles val="exact"/>
        </dgm:presLayoutVars>
      </dgm:prSet>
      <dgm:spPr/>
    </dgm:pt>
    <dgm:pt modelId="{D95986EC-AE8A-464B-931D-F8DC4B3C15A3}" type="pres">
      <dgm:prSet presAssocID="{BCFF1416-C509-43F6-93FE-47D7DAD5ACB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B8F907-02F1-4C4F-AFBA-2BF5AAC6D1E8}" type="pres">
      <dgm:prSet presAssocID="{4836F482-0E8E-4FA4-965E-B30DC210BCAA}" presName="sibTrans" presStyleCnt="0"/>
      <dgm:spPr/>
    </dgm:pt>
    <dgm:pt modelId="{6282F2DE-77A5-43DF-BE29-88F9B8A61372}" type="pres">
      <dgm:prSet presAssocID="{12A3C13B-E36D-45A5-B9D7-C41D652D821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4C31AC-8CCF-460A-B55C-7EBDB4F0C32B}" type="pres">
      <dgm:prSet presAssocID="{81BC95F5-975C-4EE8-8575-0DF03D8565D4}" presName="sibTrans" presStyleCnt="0"/>
      <dgm:spPr/>
    </dgm:pt>
    <dgm:pt modelId="{3EC7A359-08EB-41B2-869A-B13528585688}" type="pres">
      <dgm:prSet presAssocID="{D2AEAD31-ABFA-4FDD-AE28-46BE9829091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6BEF57-70A2-4261-A545-F0E04BF3C32A}" type="pres">
      <dgm:prSet presAssocID="{C9EF17A1-29D2-4EC8-8C12-D399E9FB0643}" presName="sibTrans" presStyleCnt="0"/>
      <dgm:spPr/>
    </dgm:pt>
    <dgm:pt modelId="{56FCDFA7-D07E-4D53-8367-D38F01417CEC}" type="pres">
      <dgm:prSet presAssocID="{7A730842-60FC-467D-B5CA-23EACD1B52AC}" presName="node" presStyleLbl="node1" presStyleIdx="3" presStyleCnt="5">
        <dgm:presLayoutVars>
          <dgm:bulletEnabled val="1"/>
        </dgm:presLayoutVars>
      </dgm:prSet>
      <dgm:spPr/>
    </dgm:pt>
    <dgm:pt modelId="{CA8C5904-C371-43BA-80F1-B0FE24FC8E4C}" type="pres">
      <dgm:prSet presAssocID="{FC144663-1AD7-44B8-B0DF-63C98CEADFC3}" presName="sibTrans" presStyleCnt="0"/>
      <dgm:spPr/>
    </dgm:pt>
    <dgm:pt modelId="{47ABD682-1E93-4800-8213-0C8867393163}" type="pres">
      <dgm:prSet presAssocID="{538E6109-8802-4C8A-BA9B-EADC258508DE}" presName="node" presStyleLbl="node1" presStyleIdx="4" presStyleCnt="5">
        <dgm:presLayoutVars>
          <dgm:bulletEnabled val="1"/>
        </dgm:presLayoutVars>
      </dgm:prSet>
      <dgm:spPr/>
    </dgm:pt>
  </dgm:ptLst>
  <dgm:cxnLst>
    <dgm:cxn modelId="{EFC57292-55C0-4740-95B2-7085325F4782}" type="presOf" srcId="{72792285-6BE0-46B9-8949-5243EA2337FB}" destId="{CC771FE4-340F-464F-86F2-D52A499CC7C1}" srcOrd="0" destOrd="0" presId="urn:microsoft.com/office/officeart/2005/8/layout/default"/>
    <dgm:cxn modelId="{36221CBB-2CC2-4FB4-895C-3584D9D6911A}" type="presOf" srcId="{D2AEAD31-ABFA-4FDD-AE28-46BE98290911}" destId="{3EC7A359-08EB-41B2-869A-B13528585688}" srcOrd="0" destOrd="0" presId="urn:microsoft.com/office/officeart/2005/8/layout/default"/>
    <dgm:cxn modelId="{2927D9C3-BAEA-42A8-AA78-6AC13C78F81A}" srcId="{72792285-6BE0-46B9-8949-5243EA2337FB}" destId="{12A3C13B-E36D-45A5-B9D7-C41D652D8211}" srcOrd="1" destOrd="0" parTransId="{036EA089-0AE0-43F7-AC70-B25F10B0509B}" sibTransId="{81BC95F5-975C-4EE8-8575-0DF03D8565D4}"/>
    <dgm:cxn modelId="{D0C6699A-949E-437E-A269-CA651333A48C}" srcId="{72792285-6BE0-46B9-8949-5243EA2337FB}" destId="{BCFF1416-C509-43F6-93FE-47D7DAD5ACB2}" srcOrd="0" destOrd="0" parTransId="{2F71E087-512C-405B-AB80-DAA9B6AA3E2A}" sibTransId="{4836F482-0E8E-4FA4-965E-B30DC210BCAA}"/>
    <dgm:cxn modelId="{C3C81C7E-3416-49D7-B4C2-63AD2E29A839}" srcId="{72792285-6BE0-46B9-8949-5243EA2337FB}" destId="{D2AEAD31-ABFA-4FDD-AE28-46BE98290911}" srcOrd="2" destOrd="0" parTransId="{EA2EFE6E-4F87-4E1C-BC4F-9783B40B4CE8}" sibTransId="{C9EF17A1-29D2-4EC8-8C12-D399E9FB0643}"/>
    <dgm:cxn modelId="{FE6E1606-9FC7-4DC8-807C-5CE58CE71A97}" type="presOf" srcId="{BCFF1416-C509-43F6-93FE-47D7DAD5ACB2}" destId="{D95986EC-AE8A-464B-931D-F8DC4B3C15A3}" srcOrd="0" destOrd="0" presId="urn:microsoft.com/office/officeart/2005/8/layout/default"/>
    <dgm:cxn modelId="{97BADD04-335A-4A29-A2B2-44B51FA39F39}" srcId="{72792285-6BE0-46B9-8949-5243EA2337FB}" destId="{538E6109-8802-4C8A-BA9B-EADC258508DE}" srcOrd="4" destOrd="0" parTransId="{97360F22-05F7-4F9E-B414-2556416B45BA}" sibTransId="{07B8CF65-9A2A-4109-8A5E-D4E0D67245F0}"/>
    <dgm:cxn modelId="{ACC90DAC-5229-4A29-BA9F-B0EADE9BDFEB}" type="presOf" srcId="{538E6109-8802-4C8A-BA9B-EADC258508DE}" destId="{47ABD682-1E93-4800-8213-0C8867393163}" srcOrd="0" destOrd="0" presId="urn:microsoft.com/office/officeart/2005/8/layout/default"/>
    <dgm:cxn modelId="{70CC466D-C6A7-4C3C-9377-597990A629F1}" type="presOf" srcId="{7A730842-60FC-467D-B5CA-23EACD1B52AC}" destId="{56FCDFA7-D07E-4D53-8367-D38F01417CEC}" srcOrd="0" destOrd="0" presId="urn:microsoft.com/office/officeart/2005/8/layout/default"/>
    <dgm:cxn modelId="{BF581EBA-8863-4AEA-B493-776497426347}" type="presOf" srcId="{12A3C13B-E36D-45A5-B9D7-C41D652D8211}" destId="{6282F2DE-77A5-43DF-BE29-88F9B8A61372}" srcOrd="0" destOrd="0" presId="urn:microsoft.com/office/officeart/2005/8/layout/default"/>
    <dgm:cxn modelId="{96FF2D43-2F59-4740-B45C-16DF67685A5B}" srcId="{72792285-6BE0-46B9-8949-5243EA2337FB}" destId="{7A730842-60FC-467D-B5CA-23EACD1B52AC}" srcOrd="3" destOrd="0" parTransId="{9C55CAAF-97CF-41CC-B409-9460C2CE0932}" sibTransId="{FC144663-1AD7-44B8-B0DF-63C98CEADFC3}"/>
    <dgm:cxn modelId="{08685103-DC7C-45F4-BAFB-1287FD909A04}" type="presParOf" srcId="{CC771FE4-340F-464F-86F2-D52A499CC7C1}" destId="{D95986EC-AE8A-464B-931D-F8DC4B3C15A3}" srcOrd="0" destOrd="0" presId="urn:microsoft.com/office/officeart/2005/8/layout/default"/>
    <dgm:cxn modelId="{ADDECD6E-3E31-4B5E-8A04-F5A856208B4E}" type="presParOf" srcId="{CC771FE4-340F-464F-86F2-D52A499CC7C1}" destId="{C7B8F907-02F1-4C4F-AFBA-2BF5AAC6D1E8}" srcOrd="1" destOrd="0" presId="urn:microsoft.com/office/officeart/2005/8/layout/default"/>
    <dgm:cxn modelId="{68D3D980-E9D7-4D9A-AB1B-04077230C8E9}" type="presParOf" srcId="{CC771FE4-340F-464F-86F2-D52A499CC7C1}" destId="{6282F2DE-77A5-43DF-BE29-88F9B8A61372}" srcOrd="2" destOrd="0" presId="urn:microsoft.com/office/officeart/2005/8/layout/default"/>
    <dgm:cxn modelId="{DE74EAB0-93EE-4DD2-83F3-16746D6DB74A}" type="presParOf" srcId="{CC771FE4-340F-464F-86F2-D52A499CC7C1}" destId="{FC4C31AC-8CCF-460A-B55C-7EBDB4F0C32B}" srcOrd="3" destOrd="0" presId="urn:microsoft.com/office/officeart/2005/8/layout/default"/>
    <dgm:cxn modelId="{51332A5C-9AF2-47FD-8352-1A43F391CDDA}" type="presParOf" srcId="{CC771FE4-340F-464F-86F2-D52A499CC7C1}" destId="{3EC7A359-08EB-41B2-869A-B13528585688}" srcOrd="4" destOrd="0" presId="urn:microsoft.com/office/officeart/2005/8/layout/default"/>
    <dgm:cxn modelId="{3E2152B1-ED7A-43AC-AAAD-7AF169B5EF25}" type="presParOf" srcId="{CC771FE4-340F-464F-86F2-D52A499CC7C1}" destId="{E86BEF57-70A2-4261-A545-F0E04BF3C32A}" srcOrd="5" destOrd="0" presId="urn:microsoft.com/office/officeart/2005/8/layout/default"/>
    <dgm:cxn modelId="{9B7B61E5-6168-4CBD-B560-72980604E6AE}" type="presParOf" srcId="{CC771FE4-340F-464F-86F2-D52A499CC7C1}" destId="{56FCDFA7-D07E-4D53-8367-D38F01417CEC}" srcOrd="6" destOrd="0" presId="urn:microsoft.com/office/officeart/2005/8/layout/default"/>
    <dgm:cxn modelId="{7A5CA27C-09D7-4DB3-AE7A-0FD49BFCA4F8}" type="presParOf" srcId="{CC771FE4-340F-464F-86F2-D52A499CC7C1}" destId="{CA8C5904-C371-43BA-80F1-B0FE24FC8E4C}" srcOrd="7" destOrd="0" presId="urn:microsoft.com/office/officeart/2005/8/layout/default"/>
    <dgm:cxn modelId="{C7C632B4-90B6-4442-9B6D-DD7357367833}" type="presParOf" srcId="{CC771FE4-340F-464F-86F2-D52A499CC7C1}" destId="{47ABD682-1E93-4800-8213-0C886739316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3478C8-5D25-44ED-A450-4A17500DA204}">
      <dsp:nvSpPr>
        <dsp:cNvPr id="0" name=""/>
        <dsp:cNvSpPr/>
      </dsp:nvSpPr>
      <dsp:spPr>
        <a:xfrm>
          <a:off x="2995532" y="1663384"/>
          <a:ext cx="1425758" cy="142575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اعتبار</a:t>
          </a:r>
          <a:endParaRPr lang="en-US" sz="3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065132" y="1732984"/>
        <a:ext cx="1286558" cy="1286558"/>
      </dsp:txXfrm>
    </dsp:sp>
    <dsp:sp modelId="{4B46EC48-44A3-434C-AD47-1D51FB7BAB3B}">
      <dsp:nvSpPr>
        <dsp:cNvPr id="0" name=""/>
        <dsp:cNvSpPr/>
      </dsp:nvSpPr>
      <dsp:spPr>
        <a:xfrm rot="16200000">
          <a:off x="3354552" y="1309525"/>
          <a:ext cx="70771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07718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8D12C1-6D3F-4112-ACE6-544CAFDB6CDD}">
      <dsp:nvSpPr>
        <dsp:cNvPr id="0" name=""/>
        <dsp:cNvSpPr/>
      </dsp:nvSpPr>
      <dsp:spPr>
        <a:xfrm>
          <a:off x="3230782" y="408"/>
          <a:ext cx="955258" cy="95525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6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طول بدنه</a:t>
          </a:r>
          <a:endParaRPr lang="en-US" sz="2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277414" y="47040"/>
        <a:ext cx="861994" cy="861994"/>
      </dsp:txXfrm>
    </dsp:sp>
    <dsp:sp modelId="{35466B4A-08A7-47E8-BBAC-B29B8BFF7A7D}">
      <dsp:nvSpPr>
        <dsp:cNvPr id="0" name=""/>
        <dsp:cNvSpPr/>
      </dsp:nvSpPr>
      <dsp:spPr>
        <a:xfrm>
          <a:off x="4421291" y="2376263"/>
          <a:ext cx="70771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07718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CD342C-274C-4157-9099-929B9E24740E}">
      <dsp:nvSpPr>
        <dsp:cNvPr id="0" name=""/>
        <dsp:cNvSpPr/>
      </dsp:nvSpPr>
      <dsp:spPr>
        <a:xfrm>
          <a:off x="5129009" y="1898634"/>
          <a:ext cx="955258" cy="95525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1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حجم</a:t>
          </a:r>
          <a:endParaRPr lang="en-US" sz="31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175641" y="1945266"/>
        <a:ext cx="861994" cy="861994"/>
      </dsp:txXfrm>
    </dsp:sp>
    <dsp:sp modelId="{24B877B7-9431-458E-9929-04EFD6BCA9CD}">
      <dsp:nvSpPr>
        <dsp:cNvPr id="0" name=""/>
        <dsp:cNvSpPr/>
      </dsp:nvSpPr>
      <dsp:spPr>
        <a:xfrm rot="5400000">
          <a:off x="3354552" y="3443002"/>
          <a:ext cx="70771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07718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B7E81C-CDBB-4157-830C-852E43141A02}">
      <dsp:nvSpPr>
        <dsp:cNvPr id="0" name=""/>
        <dsp:cNvSpPr/>
      </dsp:nvSpPr>
      <dsp:spPr>
        <a:xfrm>
          <a:off x="3230782" y="3796861"/>
          <a:ext cx="955258" cy="95525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Multiple</a:t>
          </a:r>
          <a:endParaRPr lang="en-US" sz="17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277414" y="3843493"/>
        <a:ext cx="861994" cy="861994"/>
      </dsp:txXfrm>
    </dsp:sp>
    <dsp:sp modelId="{B6B19AA4-8137-462A-85A4-26EB7AA0CAA7}">
      <dsp:nvSpPr>
        <dsp:cNvPr id="0" name=""/>
        <dsp:cNvSpPr/>
      </dsp:nvSpPr>
      <dsp:spPr>
        <a:xfrm rot="10800000">
          <a:off x="2287814" y="2376264"/>
          <a:ext cx="70771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07718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6B1407-29E8-4D0D-9C52-ABD9854DE756}">
      <dsp:nvSpPr>
        <dsp:cNvPr id="0" name=""/>
        <dsp:cNvSpPr/>
      </dsp:nvSpPr>
      <dsp:spPr>
        <a:xfrm>
          <a:off x="1332556" y="1898634"/>
          <a:ext cx="955258" cy="95525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After Sharp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79188" y="1945266"/>
        <a:ext cx="861994" cy="8619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00F932-EDD0-4510-9C10-CE15BE2D10B2}">
      <dsp:nvSpPr>
        <dsp:cNvPr id="0" name=""/>
        <dsp:cNvSpPr/>
      </dsp:nvSpPr>
      <dsp:spPr>
        <a:xfrm>
          <a:off x="442392" y="28607"/>
          <a:ext cx="3479899" cy="208793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ماربزی</a:t>
          </a:r>
          <a:endParaRPr lang="en-US" sz="5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42392" y="28607"/>
        <a:ext cx="3479899" cy="2087939"/>
      </dsp:txXfrm>
    </dsp:sp>
    <dsp:sp modelId="{CD037033-2665-4F10-B90E-A8863DFE2B04}">
      <dsp:nvSpPr>
        <dsp:cNvPr id="0" name=""/>
        <dsp:cNvSpPr/>
      </dsp:nvSpPr>
      <dsp:spPr>
        <a:xfrm>
          <a:off x="4288794" y="1047"/>
          <a:ext cx="3479899" cy="208793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نفوذ</a:t>
          </a:r>
          <a:endParaRPr lang="en-US" sz="5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288794" y="1047"/>
        <a:ext cx="3479899" cy="2087939"/>
      </dsp:txXfrm>
    </dsp:sp>
    <dsp:sp modelId="{22BA8BC2-D11E-4BD4-B1DE-D2EB30B04ABF}">
      <dsp:nvSpPr>
        <dsp:cNvPr id="0" name=""/>
        <dsp:cNvSpPr/>
      </dsp:nvSpPr>
      <dsp:spPr>
        <a:xfrm>
          <a:off x="460905" y="2436976"/>
          <a:ext cx="3479899" cy="208793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*شکست قلابی</a:t>
          </a:r>
          <a:endParaRPr lang="en-US" sz="5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60905" y="2436976"/>
        <a:ext cx="3479899" cy="2087939"/>
      </dsp:txXfrm>
    </dsp:sp>
    <dsp:sp modelId="{F9C2FA62-54EF-4690-B52E-9F77FB35810F}">
      <dsp:nvSpPr>
        <dsp:cNvPr id="0" name=""/>
        <dsp:cNvSpPr/>
      </dsp:nvSpPr>
      <dsp:spPr>
        <a:xfrm>
          <a:off x="4288794" y="2436976"/>
          <a:ext cx="3479899" cy="208793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حجم</a:t>
          </a:r>
          <a:endParaRPr lang="en-US" sz="5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288794" y="2436976"/>
        <a:ext cx="3479899" cy="20879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9B2A91-4514-4C4A-9AC7-FFCD50A28FD7}">
      <dsp:nvSpPr>
        <dsp:cNvPr id="0" name=""/>
        <dsp:cNvSpPr/>
      </dsp:nvSpPr>
      <dsp:spPr>
        <a:xfrm>
          <a:off x="3152503" y="2448272"/>
          <a:ext cx="610305" cy="17443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5152" y="0"/>
              </a:lnTo>
              <a:lnTo>
                <a:pt x="305152" y="1744393"/>
              </a:lnTo>
              <a:lnTo>
                <a:pt x="610305" y="174439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3411454" y="3274267"/>
        <a:ext cx="92403" cy="92403"/>
      </dsp:txXfrm>
    </dsp:sp>
    <dsp:sp modelId="{476F6F5A-5325-477E-A391-E080081947B0}">
      <dsp:nvSpPr>
        <dsp:cNvPr id="0" name=""/>
        <dsp:cNvSpPr/>
      </dsp:nvSpPr>
      <dsp:spPr>
        <a:xfrm>
          <a:off x="3152503" y="2448272"/>
          <a:ext cx="610305" cy="5814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5152" y="0"/>
              </a:lnTo>
              <a:lnTo>
                <a:pt x="305152" y="581464"/>
              </a:lnTo>
              <a:lnTo>
                <a:pt x="610305" y="58146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436582" y="2717930"/>
        <a:ext cx="42147" cy="42147"/>
      </dsp:txXfrm>
    </dsp:sp>
    <dsp:sp modelId="{3AA1FB55-D3F4-4446-8676-E4BEC8D2CF95}">
      <dsp:nvSpPr>
        <dsp:cNvPr id="0" name=""/>
        <dsp:cNvSpPr/>
      </dsp:nvSpPr>
      <dsp:spPr>
        <a:xfrm>
          <a:off x="3152503" y="1866807"/>
          <a:ext cx="610305" cy="581464"/>
        </a:xfrm>
        <a:custGeom>
          <a:avLst/>
          <a:gdLst/>
          <a:ahLst/>
          <a:cxnLst/>
          <a:rect l="0" t="0" r="0" b="0"/>
          <a:pathLst>
            <a:path>
              <a:moveTo>
                <a:pt x="0" y="581464"/>
              </a:moveTo>
              <a:lnTo>
                <a:pt x="305152" y="581464"/>
              </a:lnTo>
              <a:lnTo>
                <a:pt x="305152" y="0"/>
              </a:lnTo>
              <a:lnTo>
                <a:pt x="610305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436582" y="2136465"/>
        <a:ext cx="42147" cy="42147"/>
      </dsp:txXfrm>
    </dsp:sp>
    <dsp:sp modelId="{1F012DA2-451D-4B3D-8548-5A4CFC2BDE2C}">
      <dsp:nvSpPr>
        <dsp:cNvPr id="0" name=""/>
        <dsp:cNvSpPr/>
      </dsp:nvSpPr>
      <dsp:spPr>
        <a:xfrm>
          <a:off x="3152503" y="703878"/>
          <a:ext cx="610305" cy="1744393"/>
        </a:xfrm>
        <a:custGeom>
          <a:avLst/>
          <a:gdLst/>
          <a:ahLst/>
          <a:cxnLst/>
          <a:rect l="0" t="0" r="0" b="0"/>
          <a:pathLst>
            <a:path>
              <a:moveTo>
                <a:pt x="0" y="1744393"/>
              </a:moveTo>
              <a:lnTo>
                <a:pt x="305152" y="1744393"/>
              </a:lnTo>
              <a:lnTo>
                <a:pt x="305152" y="0"/>
              </a:lnTo>
              <a:lnTo>
                <a:pt x="610305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3411454" y="1529873"/>
        <a:ext cx="92403" cy="92403"/>
      </dsp:txXfrm>
    </dsp:sp>
    <dsp:sp modelId="{E7E77D06-21B3-4208-9E6F-83467E5521EC}">
      <dsp:nvSpPr>
        <dsp:cNvPr id="0" name=""/>
        <dsp:cNvSpPr/>
      </dsp:nvSpPr>
      <dsp:spPr>
        <a:xfrm rot="16200000">
          <a:off x="239060" y="1983100"/>
          <a:ext cx="4896544" cy="93034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735" tIns="38735" rIns="38735" bIns="3873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1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Stars</a:t>
          </a:r>
          <a:endParaRPr lang="en-US" sz="61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39060" y="1983100"/>
        <a:ext cx="4896544" cy="930343"/>
      </dsp:txXfrm>
    </dsp:sp>
    <dsp:sp modelId="{2DC0852E-C296-45C2-A215-85EF313CA341}">
      <dsp:nvSpPr>
        <dsp:cNvPr id="0" name=""/>
        <dsp:cNvSpPr/>
      </dsp:nvSpPr>
      <dsp:spPr>
        <a:xfrm>
          <a:off x="3762809" y="238706"/>
          <a:ext cx="3051526" cy="93034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Evening Star</a:t>
          </a:r>
          <a:endParaRPr lang="en-US" sz="43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62809" y="238706"/>
        <a:ext cx="3051526" cy="930343"/>
      </dsp:txXfrm>
    </dsp:sp>
    <dsp:sp modelId="{F9A1E345-0840-4DF7-A177-82395E255A44}">
      <dsp:nvSpPr>
        <dsp:cNvPr id="0" name=""/>
        <dsp:cNvSpPr/>
      </dsp:nvSpPr>
      <dsp:spPr>
        <a:xfrm>
          <a:off x="3762809" y="1401635"/>
          <a:ext cx="3051526" cy="93034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Morning Star</a:t>
          </a:r>
          <a:endParaRPr lang="en-US" sz="43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62809" y="1401635"/>
        <a:ext cx="3051526" cy="930343"/>
      </dsp:txXfrm>
    </dsp:sp>
    <dsp:sp modelId="{72318C0B-662F-4EE0-8CCD-1273D5A2FCF4}">
      <dsp:nvSpPr>
        <dsp:cNvPr id="0" name=""/>
        <dsp:cNvSpPr/>
      </dsp:nvSpPr>
      <dsp:spPr>
        <a:xfrm>
          <a:off x="3762809" y="2564564"/>
          <a:ext cx="3051526" cy="93034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err="1" smtClean="0">
              <a:latin typeface="Calibri" panose="020F0502020204030204" pitchFamily="34" charset="0"/>
              <a:cs typeface="Calibri" panose="020F0502020204030204" pitchFamily="34" charset="0"/>
            </a:rPr>
            <a:t>Doji</a:t>
          </a:r>
          <a:r>
            <a:rPr lang="en-US" sz="43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Star</a:t>
          </a:r>
          <a:endParaRPr lang="en-US" sz="43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62809" y="2564564"/>
        <a:ext cx="3051526" cy="930343"/>
      </dsp:txXfrm>
    </dsp:sp>
    <dsp:sp modelId="{859017ED-850A-49D8-8D7C-DB4968CEECAA}">
      <dsp:nvSpPr>
        <dsp:cNvPr id="0" name=""/>
        <dsp:cNvSpPr/>
      </dsp:nvSpPr>
      <dsp:spPr>
        <a:xfrm>
          <a:off x="3762809" y="3727494"/>
          <a:ext cx="3051526" cy="93034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Shooting Star</a:t>
          </a:r>
          <a:endParaRPr lang="en-US" sz="43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62809" y="3727494"/>
        <a:ext cx="3051526" cy="9303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90205E-5178-4A77-BCEB-E88DC29E574E}">
      <dsp:nvSpPr>
        <dsp:cNvPr id="0" name=""/>
        <dsp:cNvSpPr/>
      </dsp:nvSpPr>
      <dsp:spPr>
        <a:xfrm>
          <a:off x="3076054" y="946"/>
          <a:ext cx="2077491" cy="13503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kern="1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Gap</a:t>
          </a:r>
          <a:endParaRPr lang="en-US" sz="56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41974" y="66866"/>
        <a:ext cx="1945651" cy="1218529"/>
      </dsp:txXfrm>
    </dsp:sp>
    <dsp:sp modelId="{FBA55C12-AEB0-4EF5-9129-0D9420F056C0}">
      <dsp:nvSpPr>
        <dsp:cNvPr id="0" name=""/>
        <dsp:cNvSpPr/>
      </dsp:nvSpPr>
      <dsp:spPr>
        <a:xfrm>
          <a:off x="2315006" y="676131"/>
          <a:ext cx="3599586" cy="3599586"/>
        </a:xfrm>
        <a:custGeom>
          <a:avLst/>
          <a:gdLst/>
          <a:ahLst/>
          <a:cxnLst/>
          <a:rect l="0" t="0" r="0" b="0"/>
          <a:pathLst>
            <a:path>
              <a:moveTo>
                <a:pt x="2853606" y="340775"/>
              </a:moveTo>
              <a:arcTo wR="1799793" hR="1799793" stAng="18350381" swAng="3644588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F2F683-8570-4C15-BCBD-908C6C556056}">
      <dsp:nvSpPr>
        <dsp:cNvPr id="0" name=""/>
        <dsp:cNvSpPr/>
      </dsp:nvSpPr>
      <dsp:spPr>
        <a:xfrm>
          <a:off x="4634720" y="2700636"/>
          <a:ext cx="2077491" cy="1350369"/>
        </a:xfrm>
        <a:prstGeom prst="roundRect">
          <a:avLst/>
        </a:prstGeom>
        <a:gradFill rotWithShape="0">
          <a:gsLst>
            <a:gs pos="0">
              <a:schemeClr val="accent2">
                <a:hueOff val="-7200000"/>
                <a:satOff val="-25001"/>
                <a:lumOff val="300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00000"/>
                <a:satOff val="-25001"/>
                <a:lumOff val="300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00000"/>
                <a:satOff val="-25001"/>
                <a:lumOff val="300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600" kern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نفوذ</a:t>
          </a:r>
          <a:endParaRPr lang="en-US" sz="56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700640" y="2766556"/>
        <a:ext cx="1945651" cy="1218529"/>
      </dsp:txXfrm>
    </dsp:sp>
    <dsp:sp modelId="{F889C64C-CF92-4B8A-86E0-994D28E7B338}">
      <dsp:nvSpPr>
        <dsp:cNvPr id="0" name=""/>
        <dsp:cNvSpPr/>
      </dsp:nvSpPr>
      <dsp:spPr>
        <a:xfrm>
          <a:off x="2315006" y="676131"/>
          <a:ext cx="3599586" cy="3599586"/>
        </a:xfrm>
        <a:custGeom>
          <a:avLst/>
          <a:gdLst/>
          <a:ahLst/>
          <a:cxnLst/>
          <a:rect l="0" t="0" r="0" b="0"/>
          <a:pathLst>
            <a:path>
              <a:moveTo>
                <a:pt x="2655356" y="3383227"/>
              </a:moveTo>
              <a:arcTo wR="1799793" hR="1799793" stAng="3697002" swAng="3405996"/>
            </a:path>
          </a:pathLst>
        </a:custGeom>
        <a:noFill/>
        <a:ln w="6350" cap="flat" cmpd="sng" algn="ctr">
          <a:solidFill>
            <a:schemeClr val="accent2">
              <a:hueOff val="-7200000"/>
              <a:satOff val="-25001"/>
              <a:lumOff val="3000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D7470B-387F-4628-BEE1-0546A9BE69A9}">
      <dsp:nvSpPr>
        <dsp:cNvPr id="0" name=""/>
        <dsp:cNvSpPr/>
      </dsp:nvSpPr>
      <dsp:spPr>
        <a:xfrm>
          <a:off x="1517387" y="2700636"/>
          <a:ext cx="2077491" cy="1350369"/>
        </a:xfrm>
        <a:prstGeom prst="roundRect">
          <a:avLst/>
        </a:prstGeom>
        <a:gradFill rotWithShape="0">
          <a:gsLst>
            <a:gs pos="0">
              <a:schemeClr val="accent2">
                <a:hueOff val="-14400000"/>
                <a:satOff val="-50003"/>
                <a:lumOff val="600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400000"/>
                <a:satOff val="-50003"/>
                <a:lumOff val="600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400000"/>
                <a:satOff val="-50003"/>
                <a:lumOff val="600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600" kern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حجم</a:t>
          </a:r>
          <a:endParaRPr lang="en-US" sz="56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583307" y="2766556"/>
        <a:ext cx="1945651" cy="1218529"/>
      </dsp:txXfrm>
    </dsp:sp>
    <dsp:sp modelId="{FF54F9C4-9404-456F-87EF-0E5BA273D221}">
      <dsp:nvSpPr>
        <dsp:cNvPr id="0" name=""/>
        <dsp:cNvSpPr/>
      </dsp:nvSpPr>
      <dsp:spPr>
        <a:xfrm>
          <a:off x="2315006" y="676131"/>
          <a:ext cx="3599586" cy="3599586"/>
        </a:xfrm>
        <a:custGeom>
          <a:avLst/>
          <a:gdLst/>
          <a:ahLst/>
          <a:cxnLst/>
          <a:rect l="0" t="0" r="0" b="0"/>
          <a:pathLst>
            <a:path>
              <a:moveTo>
                <a:pt x="11865" y="2006119"/>
              </a:moveTo>
              <a:arcTo wR="1799793" hR="1799793" stAng="10405031" swAng="3644588"/>
            </a:path>
          </a:pathLst>
        </a:custGeom>
        <a:noFill/>
        <a:ln w="6350" cap="flat" cmpd="sng" algn="ctr">
          <a:solidFill>
            <a:schemeClr val="accent2">
              <a:hueOff val="-14400000"/>
              <a:satOff val="-50003"/>
              <a:lumOff val="6000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17D2C3-C0E4-4BAB-8F18-EE95F43923C3}">
      <dsp:nvSpPr>
        <dsp:cNvPr id="0" name=""/>
        <dsp:cNvSpPr/>
      </dsp:nvSpPr>
      <dsp:spPr>
        <a:xfrm rot="16200000">
          <a:off x="702" y="261838"/>
          <a:ext cx="4002285" cy="4002285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4264" tIns="334264" rIns="334264" bIns="334264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7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دفعات برخورد</a:t>
          </a:r>
          <a:endParaRPr lang="en-US" sz="47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5400000">
        <a:off x="702" y="1262409"/>
        <a:ext cx="3301885" cy="2001143"/>
      </dsp:txXfrm>
    </dsp:sp>
    <dsp:sp modelId="{BD7C59AC-89DC-4BDF-BB87-44CDE0EDE0D9}">
      <dsp:nvSpPr>
        <dsp:cNvPr id="0" name=""/>
        <dsp:cNvSpPr/>
      </dsp:nvSpPr>
      <dsp:spPr>
        <a:xfrm rot="5400000">
          <a:off x="4226611" y="261838"/>
          <a:ext cx="4002285" cy="4002285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4264" tIns="334264" rIns="334264" bIns="334264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7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حجم</a:t>
          </a:r>
          <a:endParaRPr lang="en-US" sz="47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4927011" y="1262409"/>
        <a:ext cx="3301885" cy="20011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5986EC-AE8A-464B-931D-F8DC4B3C15A3}">
      <dsp:nvSpPr>
        <dsp:cNvPr id="0" name=""/>
        <dsp:cNvSpPr/>
      </dsp:nvSpPr>
      <dsp:spPr>
        <a:xfrm>
          <a:off x="0" y="591343"/>
          <a:ext cx="2571749" cy="15430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مقایسه قیمت ومیانگین متحرک </a:t>
          </a:r>
          <a:endParaRPr lang="en-US" sz="3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591343"/>
        <a:ext cx="2571749" cy="1543050"/>
      </dsp:txXfrm>
    </dsp:sp>
    <dsp:sp modelId="{6282F2DE-77A5-43DF-BE29-88F9B8A61372}">
      <dsp:nvSpPr>
        <dsp:cNvPr id="0" name=""/>
        <dsp:cNvSpPr/>
      </dsp:nvSpPr>
      <dsp:spPr>
        <a:xfrm>
          <a:off x="2828925" y="591343"/>
          <a:ext cx="2571749" cy="15430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پولک قیمت</a:t>
          </a:r>
          <a:endParaRPr lang="en-US" sz="3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28925" y="591343"/>
        <a:ext cx="2571749" cy="1543050"/>
      </dsp:txXfrm>
    </dsp:sp>
    <dsp:sp modelId="{3EC7A359-08EB-41B2-869A-B13528585688}">
      <dsp:nvSpPr>
        <dsp:cNvPr id="0" name=""/>
        <dsp:cNvSpPr/>
      </dsp:nvSpPr>
      <dsp:spPr>
        <a:xfrm>
          <a:off x="5657849" y="591343"/>
          <a:ext cx="2571749" cy="15430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باند</a:t>
          </a:r>
          <a:endParaRPr lang="en-US" sz="3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657849" y="591343"/>
        <a:ext cx="2571749" cy="1543050"/>
      </dsp:txXfrm>
    </dsp:sp>
    <dsp:sp modelId="{56FCDFA7-D07E-4D53-8367-D38F01417CEC}">
      <dsp:nvSpPr>
        <dsp:cNvPr id="0" name=""/>
        <dsp:cNvSpPr/>
      </dsp:nvSpPr>
      <dsp:spPr>
        <a:xfrm>
          <a:off x="1414462" y="2391569"/>
          <a:ext cx="2571749" cy="15430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شیب</a:t>
          </a:r>
          <a:endParaRPr lang="en-US" sz="3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414462" y="2391569"/>
        <a:ext cx="2571749" cy="1543050"/>
      </dsp:txXfrm>
    </dsp:sp>
    <dsp:sp modelId="{47ABD682-1E93-4800-8213-0C8867393163}">
      <dsp:nvSpPr>
        <dsp:cNvPr id="0" name=""/>
        <dsp:cNvSpPr/>
      </dsp:nvSpPr>
      <dsp:spPr>
        <a:xfrm>
          <a:off x="4243387" y="2391569"/>
          <a:ext cx="2571749" cy="15430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سیستم چند میانگین همزمان</a:t>
          </a:r>
          <a:endParaRPr lang="en-US" sz="3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243387" y="2391569"/>
        <a:ext cx="2571749" cy="1543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A6B423C3-6ACC-4AB9-AF16-407460839C5C}" type="datetimeFigureOut">
              <a:rPr lang="fa-IR" smtClean="0"/>
              <a:t>04/11/1442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866B429B-CFE5-4491-8C69-C99D99762C4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41062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B429B-CFE5-4491-8C69-C99D99762C41}" type="slidenum">
              <a:rPr lang="fa-IR" smtClean="0"/>
              <a:t>213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20148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7FECD-3C4A-47FA-9B8F-D6076BBC2BDF}" type="slidenum">
              <a:rPr lang="es-ES" altLang="fa-IR"/>
              <a:pPr/>
              <a:t>‹#›</a:t>
            </a:fld>
            <a:endParaRPr lang="es-ES" altLang="fa-IR"/>
          </a:p>
        </p:txBody>
      </p:sp>
    </p:spTree>
    <p:extLst>
      <p:ext uri="{BB962C8B-B14F-4D97-AF65-F5344CB8AC3E}">
        <p14:creationId xmlns:p14="http://schemas.microsoft.com/office/powerpoint/2010/main" val="2893248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B9B33B-CEAA-4842-956E-1B343E5ED875}" type="slidenum">
              <a:rPr lang="es-ES" altLang="fa-IR"/>
              <a:pPr/>
              <a:t>‹#›</a:t>
            </a:fld>
            <a:endParaRPr lang="es-ES" altLang="fa-IR"/>
          </a:p>
        </p:txBody>
      </p:sp>
    </p:spTree>
    <p:extLst>
      <p:ext uri="{BB962C8B-B14F-4D97-AF65-F5344CB8AC3E}">
        <p14:creationId xmlns:p14="http://schemas.microsoft.com/office/powerpoint/2010/main" val="962442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B656E-98F6-45CE-8D82-8D8C27B47241}" type="slidenum">
              <a:rPr lang="es-ES" altLang="fa-IR"/>
              <a:pPr/>
              <a:t>‹#›</a:t>
            </a:fld>
            <a:endParaRPr lang="es-ES" altLang="fa-IR"/>
          </a:p>
        </p:txBody>
      </p:sp>
    </p:spTree>
    <p:extLst>
      <p:ext uri="{BB962C8B-B14F-4D97-AF65-F5344CB8AC3E}">
        <p14:creationId xmlns:p14="http://schemas.microsoft.com/office/powerpoint/2010/main" val="3313210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A912E-B6A7-4111-91A4-50D92614654A}" type="slidenum">
              <a:rPr lang="es-ES" altLang="fa-IR"/>
              <a:pPr/>
              <a:t>‹#›</a:t>
            </a:fld>
            <a:endParaRPr lang="es-ES" altLang="fa-IR"/>
          </a:p>
        </p:txBody>
      </p:sp>
    </p:spTree>
    <p:extLst>
      <p:ext uri="{BB962C8B-B14F-4D97-AF65-F5344CB8AC3E}">
        <p14:creationId xmlns:p14="http://schemas.microsoft.com/office/powerpoint/2010/main" val="145117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ABFDC-6D76-43D6-BCED-A081A9DB85B5}" type="slidenum">
              <a:rPr lang="es-ES" altLang="fa-IR"/>
              <a:pPr/>
              <a:t>‹#›</a:t>
            </a:fld>
            <a:endParaRPr lang="es-ES" altLang="fa-IR"/>
          </a:p>
        </p:txBody>
      </p:sp>
    </p:spTree>
    <p:extLst>
      <p:ext uri="{BB962C8B-B14F-4D97-AF65-F5344CB8AC3E}">
        <p14:creationId xmlns:p14="http://schemas.microsoft.com/office/powerpoint/2010/main" val="3915469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AA587-0258-4D51-B083-762C7F0053E4}" type="slidenum">
              <a:rPr lang="es-ES" altLang="fa-IR"/>
              <a:pPr/>
              <a:t>‹#›</a:t>
            </a:fld>
            <a:endParaRPr lang="es-ES" altLang="fa-IR"/>
          </a:p>
        </p:txBody>
      </p:sp>
    </p:spTree>
    <p:extLst>
      <p:ext uri="{BB962C8B-B14F-4D97-AF65-F5344CB8AC3E}">
        <p14:creationId xmlns:p14="http://schemas.microsoft.com/office/powerpoint/2010/main" val="2781835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37FF7-68A2-4D7C-8CC2-401306ACAB65}" type="slidenum">
              <a:rPr lang="es-ES" altLang="fa-IR"/>
              <a:pPr/>
              <a:t>‹#›</a:t>
            </a:fld>
            <a:endParaRPr lang="es-ES" altLang="fa-IR"/>
          </a:p>
        </p:txBody>
      </p:sp>
    </p:spTree>
    <p:extLst>
      <p:ext uri="{BB962C8B-B14F-4D97-AF65-F5344CB8AC3E}">
        <p14:creationId xmlns:p14="http://schemas.microsoft.com/office/powerpoint/2010/main" val="425924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813A7-0373-4982-81B8-30670A0ACA57}" type="slidenum">
              <a:rPr lang="es-ES" altLang="fa-IR"/>
              <a:pPr/>
              <a:t>‹#›</a:t>
            </a:fld>
            <a:endParaRPr lang="es-ES" altLang="fa-IR"/>
          </a:p>
        </p:txBody>
      </p:sp>
    </p:spTree>
    <p:extLst>
      <p:ext uri="{BB962C8B-B14F-4D97-AF65-F5344CB8AC3E}">
        <p14:creationId xmlns:p14="http://schemas.microsoft.com/office/powerpoint/2010/main" val="745007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B036D-C9C0-478C-9F56-FC300F4A3FB1}" type="slidenum">
              <a:rPr lang="es-ES" altLang="fa-IR"/>
              <a:pPr/>
              <a:t>‹#›</a:t>
            </a:fld>
            <a:endParaRPr lang="es-ES" altLang="fa-IR"/>
          </a:p>
        </p:txBody>
      </p:sp>
    </p:spTree>
    <p:extLst>
      <p:ext uri="{BB962C8B-B14F-4D97-AF65-F5344CB8AC3E}">
        <p14:creationId xmlns:p14="http://schemas.microsoft.com/office/powerpoint/2010/main" val="2763554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3A1143-BD0A-4BCD-AA83-BDE28B75FB1B}" type="slidenum">
              <a:rPr lang="es-ES" altLang="fa-IR"/>
              <a:pPr/>
              <a:t>‹#›</a:t>
            </a:fld>
            <a:endParaRPr lang="es-ES" altLang="fa-IR"/>
          </a:p>
        </p:txBody>
      </p:sp>
    </p:spTree>
    <p:extLst>
      <p:ext uri="{BB962C8B-B14F-4D97-AF65-F5344CB8AC3E}">
        <p14:creationId xmlns:p14="http://schemas.microsoft.com/office/powerpoint/2010/main" val="1304784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1A624-0F9A-486B-9D63-E1DBC3F6FE69}" type="slidenum">
              <a:rPr lang="es-ES" altLang="fa-IR"/>
              <a:pPr/>
              <a:t>‹#›</a:t>
            </a:fld>
            <a:endParaRPr lang="es-ES" altLang="fa-IR"/>
          </a:p>
        </p:txBody>
      </p:sp>
    </p:spTree>
    <p:extLst>
      <p:ext uri="{BB962C8B-B14F-4D97-AF65-F5344CB8AC3E}">
        <p14:creationId xmlns:p14="http://schemas.microsoft.com/office/powerpoint/2010/main" val="2528540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fa-IR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fa-IR" smtClean="0"/>
              <a:t>Haga clic para modificar el estilo de texto del patrón</a:t>
            </a:r>
          </a:p>
          <a:p>
            <a:pPr lvl="1"/>
            <a:r>
              <a:rPr lang="es-ES" altLang="fa-IR" smtClean="0"/>
              <a:t>Segundo nivel</a:t>
            </a:r>
          </a:p>
          <a:p>
            <a:pPr lvl="2"/>
            <a:r>
              <a:rPr lang="es-ES" altLang="fa-IR" smtClean="0"/>
              <a:t>Tercer nivel</a:t>
            </a:r>
          </a:p>
          <a:p>
            <a:pPr lvl="3"/>
            <a:r>
              <a:rPr lang="es-ES" altLang="fa-IR" smtClean="0"/>
              <a:t>Cuarto nivel</a:t>
            </a:r>
          </a:p>
          <a:p>
            <a:pPr lvl="4"/>
            <a:r>
              <a:rPr lang="es-ES" altLang="fa-IR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fa-I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fa-I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1DE296D-2BD4-46EB-A7B3-895967766C81}" type="slidenum">
              <a:rPr lang="es-ES" altLang="fa-IR"/>
              <a:pPr/>
              <a:t>‹#›</a:t>
            </a:fld>
            <a:endParaRPr lang="es-ES" alt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215900" y="4652963"/>
            <a:ext cx="8028508" cy="544512"/>
          </a:xfrm>
          <a:noFill/>
          <a:ln/>
        </p:spPr>
        <p:txBody>
          <a:bodyPr anchor="ctr"/>
          <a:lstStyle/>
          <a:p>
            <a:pPr algn="l"/>
            <a:r>
              <a:rPr lang="es-UY" altLang="fa-IR" sz="36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Candle</a:t>
            </a:r>
            <a:r>
              <a:rPr lang="es-UY" altLang="fa-IR" sz="3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UY" altLang="fa-IR" sz="36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Sticks</a:t>
            </a:r>
            <a:r>
              <a:rPr lang="es-UY" altLang="fa-IR" sz="3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UY" altLang="fa-IR" sz="36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Charting</a:t>
            </a:r>
            <a:r>
              <a:rPr lang="es-UY" altLang="fa-IR" sz="3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UY" altLang="fa-IR" sz="36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Techniques</a:t>
            </a:r>
            <a:endParaRPr lang="es-ES" altLang="fa-IR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70" name="Rectangle 122"/>
          <p:cNvSpPr>
            <a:spLocks noChangeArrowheads="1"/>
          </p:cNvSpPr>
          <p:nvPr/>
        </p:nvSpPr>
        <p:spPr bwMode="auto">
          <a:xfrm>
            <a:off x="250825" y="5230813"/>
            <a:ext cx="51847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s-UY" altLang="fa-IR" sz="1800" b="1" dirty="0" smtClean="0">
                <a:solidFill>
                  <a:schemeClr val="tx1"/>
                </a:solidFill>
              </a:rPr>
              <a:t>Steve </a:t>
            </a:r>
            <a:r>
              <a:rPr lang="es-UY" altLang="fa-IR" sz="1800" b="1" dirty="0" err="1" smtClean="0">
                <a:solidFill>
                  <a:schemeClr val="tx1"/>
                </a:solidFill>
              </a:rPr>
              <a:t>Nison</a:t>
            </a:r>
            <a:endParaRPr lang="es-ES" altLang="fa-IR" sz="1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659" y="4365104"/>
            <a:ext cx="6400813" cy="45720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اهمیت تحلیل تکنیکال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" y="1484784"/>
            <a:ext cx="9132193" cy="504056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8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fa-IR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فصل </a:t>
            </a:r>
            <a:r>
              <a:rPr lang="fa-IR" altLang="fa-I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ششم </a:t>
            </a:r>
            <a:r>
              <a:rPr lang="fa-IR" altLang="fa-IR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fa-IR" altLang="fa-I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سایر الگو های برگشتی</a:t>
            </a:r>
            <a:endParaRPr lang="fa-IR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11256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Harami</a:t>
            </a:r>
            <a:endParaRPr lang="fa-IR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10770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8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Harami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560"/>
            <a:ext cx="9144000" cy="509778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2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Harami</a:t>
            </a:r>
            <a:r>
              <a:rPr lang="en-US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Cross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20888"/>
            <a:ext cx="3024336" cy="273630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9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9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8"/>
            <a:ext cx="9144000" cy="658631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4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4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4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" y="0"/>
            <a:ext cx="9125347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9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7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اهمیت تحلیل تکنیکال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3637"/>
            <a:ext cx="9144000" cy="51637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7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5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هر چه بدنه کندل دومی </a:t>
            </a:r>
            <a:r>
              <a:rPr lang="fa-IR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کوچکت</a:t>
            </a:r>
            <a:r>
              <a:rPr lang="fa-IR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ر</a:t>
            </a: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باشد ( به دوجی نزدیک تر ) الگو قوی تر خواهد بود . 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0727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38" y="0"/>
            <a:ext cx="9171037" cy="659735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20"/>
            <a:ext cx="9144000" cy="652916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3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9735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5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TWEEZERS TOPS AND BOTTOMS</a:t>
            </a:r>
            <a:endParaRPr lang="fa-IR" b="1" dirty="0">
              <a:solidFill>
                <a:srgbClr val="FFFF00"/>
              </a:solidFill>
              <a:latin typeface="Bradley Hand ITC" panose="03070402050302030203" pitchFamily="66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04056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3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84" y="0"/>
            <a:ext cx="9177883" cy="659735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3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5"/>
            <a:ext cx="9144000" cy="660878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6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63"/>
            <a:ext cx="9144000" cy="660841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8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5"/>
            <a:ext cx="9144000" cy="648072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2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20"/>
            <a:ext cx="9144000" cy="661717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5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8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9"/>
                </a:solidFill>
              </a:rPr>
              <a:t>Belt Hold</a:t>
            </a:r>
            <a:endParaRPr lang="fa-IR" dirty="0">
              <a:solidFill>
                <a:srgbClr val="000099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64" y="2132856"/>
            <a:ext cx="6912768" cy="3600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0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76872"/>
            <a:ext cx="2627784" cy="304698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7785" y="2276872"/>
            <a:ext cx="6408711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قابل ترکیب با سایر الگو ها </a:t>
            </a:r>
          </a:p>
          <a:p>
            <a:pPr algn="r" rtl="1"/>
            <a:endParaRPr lang="fa-I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fa-I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هر چه کندل بزرگتر قوی تر </a:t>
            </a:r>
          </a:p>
          <a:p>
            <a:pPr algn="r" rtl="1"/>
            <a:endParaRPr lang="fa-I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fa-I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همه جا مهم ولی در سطوح حمایت و مقاومت ارزشش </a:t>
            </a:r>
            <a:r>
              <a:rPr lang="fa-IR" sz="3200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 چندان </a:t>
            </a:r>
            <a:r>
              <a:rPr lang="fa-I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است . </a:t>
            </a:r>
            <a:endParaRPr lang="fa-I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0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6"/>
            <a:ext cx="9108504" cy="651276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3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8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5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9"/>
                </a:solidFill>
              </a:rPr>
              <a:t>Upside Gap Two Crows</a:t>
            </a:r>
            <a:endParaRPr lang="fa-IR" dirty="0">
              <a:solidFill>
                <a:srgbClr val="000099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420888"/>
            <a:ext cx="7776864" cy="374441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2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9"/>
                </a:solidFill>
              </a:rPr>
              <a:t>Upside Gap Two Crows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212" y="1772816"/>
            <a:ext cx="8229600" cy="4525963"/>
          </a:xfrm>
        </p:spPr>
        <p:txBody>
          <a:bodyPr/>
          <a:lstStyle/>
          <a:p>
            <a:pPr algn="r" rtl="1">
              <a:buBlip>
                <a:blip r:embed="rId2"/>
              </a:buBlip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بدنه سیاه نسبت به قبل کوچکتر است </a:t>
            </a:r>
          </a:p>
          <a:p>
            <a:pPr algn="r" rtl="1">
              <a:buBlip>
                <a:blip r:embed="rId2"/>
              </a:buBlip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Blip>
                <a:blip r:embed="rId2"/>
              </a:buBlip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ایده آل = کندل سیاه دومی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Engulf</a:t>
            </a: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کندل سیاه قبلی </a:t>
            </a:r>
          </a:p>
          <a:p>
            <a:pPr algn="r" rtl="1">
              <a:buBlip>
                <a:blip r:embed="rId2"/>
              </a:buBlip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Blip>
                <a:blip r:embed="rId2"/>
              </a:buBlip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از لحاظ روانی شکاف توانایی بالاتر رفتن را ندارد </a:t>
            </a:r>
          </a:p>
          <a:p>
            <a:pPr algn="r" rtl="1">
              <a:buBlip>
                <a:blip r:embed="rId2"/>
              </a:buBlip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Blip>
                <a:blip r:embed="rId2"/>
              </a:buBlip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حد ضرر کمی بالاتر از اولین کندل سیاه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06"/>
            <a:ext cx="9144000" cy="6513537"/>
          </a:xfrm>
        </p:spPr>
      </p:pic>
    </p:spTree>
    <p:extLst>
      <p:ext uri="{BB962C8B-B14F-4D97-AF65-F5344CB8AC3E}">
        <p14:creationId xmlns:p14="http://schemas.microsoft.com/office/powerpoint/2010/main" val="112452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32859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fa-IR" altLang="fa-IR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فصل </a:t>
            </a:r>
            <a:r>
              <a:rPr lang="fa-IR" altLang="fa-I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دوم </a:t>
            </a:r>
            <a:r>
              <a:rPr lang="fa-IR" altLang="fa-IR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a-IR" altLang="fa-I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پیشینه تاریخی</a:t>
            </a:r>
            <a:endParaRPr lang="fa-I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9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2" y="5705"/>
            <a:ext cx="9150102" cy="651963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556792"/>
            <a:ext cx="2448272" cy="48965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0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Black Crows</a:t>
            </a:r>
            <a:endParaRPr lang="fa-IR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20888"/>
            <a:ext cx="5328592" cy="345638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1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5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" y="4588"/>
            <a:ext cx="9151218" cy="652075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4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Counter Attack</a:t>
            </a:r>
            <a:endParaRPr lang="fa-IR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35368"/>
            <a:ext cx="3034680" cy="191869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36509"/>
            <a:ext cx="3106688" cy="191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Counter Attack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82985"/>
            <a:ext cx="8229600" cy="4525963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برای معتبر بودن الگو الزاما نیازی به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Close</a:t>
            </a: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های یکی نیست </a:t>
            </a:r>
          </a:p>
          <a:p>
            <a:pPr algn="r" rtl="1">
              <a:buFont typeface="Wingdings" panose="05000000000000000000" pitchFamily="2" charset="2"/>
              <a:buChar char="q"/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تغییر روند می تواند رنج شود </a:t>
            </a:r>
          </a:p>
          <a:p>
            <a:pPr algn="r" rtl="1">
              <a:buFont typeface="Wingdings" panose="05000000000000000000" pitchFamily="2" charset="2"/>
              <a:buChar char="q"/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مهم است ، زمانی که بالا یا پایین سطحی باشد 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2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2343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8"/>
            <a:ext cx="9144000" cy="652075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6807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97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17638"/>
            <a:ext cx="4464496" cy="48916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1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" y="0"/>
            <a:ext cx="9147026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6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Mountains and Three Rivers</a:t>
            </a:r>
            <a:endParaRPr lang="fa-IR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9263"/>
            <a:ext cx="4506466" cy="237140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99" y="2492896"/>
            <a:ext cx="4067944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1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8" y="17908"/>
            <a:ext cx="9160768" cy="650743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1919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7" y="0"/>
            <a:ext cx="9157717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5791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3152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8" y="0"/>
            <a:ext cx="9145538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5712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3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Dumpling top &amp; Fry Pan Bottom</a:t>
            </a:r>
            <a:endParaRPr lang="fa-IR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20889"/>
            <a:ext cx="7416824" cy="3159702"/>
          </a:xfrm>
        </p:spPr>
      </p:pic>
    </p:spTree>
    <p:extLst>
      <p:ext uri="{BB962C8B-B14F-4D97-AF65-F5344CB8AC3E}">
        <p14:creationId xmlns:p14="http://schemas.microsoft.com/office/powerpoint/2010/main" val="18998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7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06"/>
            <a:ext cx="9144000" cy="651353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28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10" y="260648"/>
            <a:ext cx="8229600" cy="1143000"/>
          </a:xfrm>
        </p:spPr>
        <p:txBody>
          <a:bodyPr/>
          <a:lstStyle/>
          <a:p>
            <a:r>
              <a:rPr lang="en-US" sz="8800" i="1" dirty="0" smtClean="0">
                <a:solidFill>
                  <a:schemeClr val="bg1">
                    <a:lumMod val="95000"/>
                  </a:schemeClr>
                </a:solidFill>
                <a:latin typeface="Bell MT" panose="02020503060305020303" pitchFamily="18" charset="0"/>
                <a:cs typeface="Calibri" panose="020F0502020204030204" pitchFamily="34" charset="0"/>
              </a:rPr>
              <a:t>Part 1</a:t>
            </a:r>
            <a:endParaRPr lang="fa-IR" sz="8800" i="1" dirty="0">
              <a:solidFill>
                <a:schemeClr val="bg1">
                  <a:lumMod val="95000"/>
                </a:schemeClr>
              </a:solidFill>
              <a:latin typeface="Bell MT" panose="02020503060305020303" pitchFamily="18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38" y="2996952"/>
            <a:ext cx="7802896" cy="26365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0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40" y="0"/>
            <a:ext cx="9177139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743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Tower </a:t>
            </a:r>
            <a:r>
              <a:rPr lang="en-US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&amp; Bottom</a:t>
            </a:r>
            <a:endParaRPr lang="fa-IR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2906523"/>
            <a:ext cx="4464496" cy="118518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63" y="2784543"/>
            <a:ext cx="3837037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0619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6949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8"/>
            <a:ext cx="9144000" cy="651430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4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Modified Three River Bottom</a:t>
            </a:r>
            <a:endParaRPr lang="fa-IR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068960"/>
            <a:ext cx="5040560" cy="122692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8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212" y="2852936"/>
            <a:ext cx="8229600" cy="4525963"/>
          </a:xfrm>
        </p:spPr>
        <p:txBody>
          <a:bodyPr/>
          <a:lstStyle/>
          <a:p>
            <a:pPr marL="0" indent="0" algn="ctr" rtl="1">
              <a:buNone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تفاوت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Tower</a:t>
            </a: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a-IR" dirty="0">
                <a:latin typeface="Calibri" panose="020F0502020204030204" pitchFamily="34" charset="0"/>
                <a:cs typeface="Calibri" panose="020F0502020204030204" pitchFamily="34" charset="0"/>
              </a:rPr>
              <a:t>با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Fry Pan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Bottom</a:t>
            </a: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در چیست ؟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" y="1417638"/>
            <a:ext cx="9145910" cy="510770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7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fa-IR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فصل </a:t>
            </a:r>
            <a:r>
              <a:rPr lang="fa-IR" altLang="fa-I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هفتم :</a:t>
            </a:r>
            <a:r>
              <a:rPr lang="fa-IR" altLang="fa-I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الگو های ادامه دهنده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" y="1417638"/>
            <a:ext cx="9134450" cy="517971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8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Windows</a:t>
            </a:r>
            <a:endParaRPr lang="fa-IR" b="1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04056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4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Windows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Blip>
                <a:blip r:embed="rId2"/>
              </a:buBlip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ژاپنی ها : در جهت پنجره معامله کنید </a:t>
            </a:r>
          </a:p>
          <a:p>
            <a:pPr algn="r" rtl="1">
              <a:buBlip>
                <a:blip r:embed="rId2"/>
              </a:buBlip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Blip>
                <a:blip r:embed="rId2"/>
              </a:buBlip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نقش حمایت و مقاومت به خود خواهند گرفت </a:t>
            </a:r>
          </a:p>
          <a:p>
            <a:pPr algn="r" rtl="1">
              <a:buBlip>
                <a:blip r:embed="rId2"/>
              </a:buBlip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Blip>
                <a:blip r:embed="rId2"/>
              </a:buBlip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معمولا بسته می شوند ، از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Fail</a:t>
            </a: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شدن آن ها می توان استفاده کرد </a:t>
            </a:r>
          </a:p>
          <a:p>
            <a:pPr algn="r" rtl="1">
              <a:buBlip>
                <a:blip r:embed="rId2"/>
              </a:buBlip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Blip>
                <a:blip r:embed="rId2"/>
              </a:buBlip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بازار های رنج در بسیاری از مواقع با گپ پایان می یابند 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2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fa-IR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فصل </a:t>
            </a:r>
            <a:r>
              <a:rPr lang="fa-IR" altLang="fa-I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سوم :</a:t>
            </a:r>
            <a:r>
              <a:rPr lang="fa-IR" altLang="fa-I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ساختار نمودار های شمعی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" y="1451546"/>
            <a:ext cx="9139808" cy="507379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5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8579296" cy="4525963"/>
          </a:xfrm>
        </p:spPr>
        <p:txBody>
          <a:bodyPr/>
          <a:lstStyle/>
          <a:p>
            <a:pPr algn="r" rtl="1"/>
            <a:endParaRPr lang="fa-I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در بازار های مالی سه چیز بیشترین اهمیت را دارند : </a:t>
            </a:r>
          </a:p>
          <a:p>
            <a:pPr marL="0" indent="0" algn="ctr" rtl="1">
              <a:buNone/>
            </a:pPr>
            <a:r>
              <a:rPr lang="fa-IR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روند – روند – روند 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6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0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4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7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"/>
            <a:ext cx="9144000" cy="659612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9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9735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5333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6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6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2" y="12178"/>
            <a:ext cx="9167242" cy="651316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4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solidFill>
                  <a:schemeClr val="bg1"/>
                </a:solidFill>
                <a:latin typeface="Calibri" panose="020F0502020204030204" pitchFamily="34" charset="0"/>
                <a:cs typeface="B Zar" panose="00000400000000000000" pitchFamily="2" charset="-78"/>
              </a:rPr>
              <a:t>رسم شمع ها </a:t>
            </a:r>
            <a:endParaRPr lang="fa-IR" b="1" dirty="0">
              <a:solidFill>
                <a:schemeClr val="bg1"/>
              </a:solidFill>
              <a:latin typeface="Calibri" panose="020F0502020204030204" pitchFamily="34" charset="0"/>
              <a:cs typeface="B Zar" panose="000004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7416824" cy="48965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7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54"/>
            <a:ext cx="9144000" cy="657259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7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4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b="1" dirty="0" smtClean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fa-IR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نکته مثال 7.12 : تکنیک کندل شماری ( 7 تا 11 ) </a:t>
            </a:r>
          </a:p>
          <a:p>
            <a:pPr marL="0" indent="0" algn="r" rtl="1">
              <a:buNone/>
            </a:pPr>
            <a:endParaRPr lang="fa-IR" b="1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fa-IR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نکته مثال 7.13 : سه گپ در جهت روند = منطقه اشباح</a:t>
            </a:r>
            <a:endParaRPr lang="fa-IR" b="1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4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Upward </a:t>
            </a:r>
            <a:r>
              <a:rPr lang="en-US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Downward Gap </a:t>
            </a:r>
            <a:r>
              <a:rPr lang="en-US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Tasuki</a:t>
            </a:r>
            <a:endParaRPr lang="fa-IR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20889"/>
            <a:ext cx="7128792" cy="315970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9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9735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5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and Low Price </a:t>
            </a:r>
            <a:r>
              <a:rPr lang="en-US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Gapping Plays</a:t>
            </a:r>
            <a:endParaRPr lang="fa-IR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348880"/>
            <a:ext cx="7488832" cy="295232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2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2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1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9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Gapping Side-by-side White Lines</a:t>
            </a:r>
            <a:endParaRPr lang="fa-IR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2276872"/>
            <a:ext cx="6912768" cy="259604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6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0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8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Rising and Falling Three Methods</a:t>
            </a:r>
            <a:endParaRPr lang="fa-IR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2896"/>
            <a:ext cx="3749365" cy="223224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492896"/>
            <a:ext cx="3642676" cy="223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6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rtl="1">
              <a:buNone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فاکتور معنا دهنده به الگو </a:t>
            </a:r>
          </a:p>
          <a:p>
            <a:pPr marL="0" indent="0" algn="ctr" rtl="1">
              <a:buNone/>
            </a:pPr>
            <a:r>
              <a:rPr lang="fa-IR" b="1" dirty="0" smtClean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حجم</a:t>
            </a: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کندل آخر از کوچک ها بیشتر باشد .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24" y="0"/>
            <a:ext cx="9169524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7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44" y="1389435"/>
            <a:ext cx="1979712" cy="494114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9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" y="0"/>
            <a:ext cx="914591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8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3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2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5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" y="-11436"/>
            <a:ext cx="9139808" cy="653677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2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" y="2052199"/>
            <a:ext cx="9129192" cy="352839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1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7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7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5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Advancing White Soldiers</a:t>
            </a:r>
            <a:endParaRPr lang="fa-IR" dirty="0">
              <a:solidFill>
                <a:srgbClr val="00005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348880"/>
            <a:ext cx="7272808" cy="316835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9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9735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9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4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>
              <a:solidFill>
                <a:srgbClr val="00005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"/>
            <a:ext cx="9144000" cy="652420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0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Separating Lines</a:t>
            </a:r>
            <a:endParaRPr lang="fa-IR" dirty="0">
              <a:solidFill>
                <a:schemeClr val="accent6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92896"/>
            <a:ext cx="6624735" cy="244827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1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0" y="1435918"/>
            <a:ext cx="9159999" cy="508942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6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fa-IR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فصل </a:t>
            </a:r>
            <a:r>
              <a:rPr lang="fa-IR" altLang="fa-I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هشتم :</a:t>
            </a:r>
            <a:r>
              <a:rPr lang="fa-IR" altLang="fa-I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ستاره دوجی جادویی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11256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2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اگر فاصله بین دو قیمت باز و بسته شدن خیلی کم باشد ، به آن </a:t>
            </a:r>
            <a:r>
              <a:rPr lang="fa-IR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شبه دوجی </a:t>
            </a: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می گوییم</a:t>
            </a:r>
          </a:p>
          <a:p>
            <a:pPr marL="0" indent="0" algn="r" rtl="1">
              <a:buNone/>
            </a:pPr>
            <a:endParaRPr lang="fa-I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اگر تعداد کندل ها با بدنه کوچک یا دوجی ، قبل از شکل گیری دوجی زیاد باشند ، دوجی اهمیت زیادی نخواهد داشت</a:t>
            </a:r>
          </a:p>
          <a:p>
            <a:pPr marL="0" indent="0" algn="r" rtl="1">
              <a:buNone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0" indent="0" algn="r" rtl="1">
              <a:buNone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مکان وقوع دوجی بسیار مهم است ، در مکان های حساس شبه دوجی ها نیز دوجی محسوب می شوند 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6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97351"/>
          </a:xfrm>
          <a:prstGeom prst="rect">
            <a:avLst/>
          </a:prstGeom>
        </p:spPr>
      </p:pic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0480" y="332656"/>
            <a:ext cx="8229600" cy="981075"/>
          </a:xfrm>
        </p:spPr>
        <p:txBody>
          <a:bodyPr/>
          <a:lstStyle/>
          <a:p>
            <a:pPr rtl="1"/>
            <a:r>
              <a:rPr lang="fa-IR" altLang="fa-IR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فصل اول : </a:t>
            </a:r>
            <a:r>
              <a:rPr lang="fa-IR" altLang="fa-IR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مقدمه</a:t>
            </a:r>
            <a:endParaRPr lang="fa-IR" altLang="fa-IR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4311"/>
            <a:ext cx="8229600" cy="4525962"/>
          </a:xfrm>
        </p:spPr>
        <p:txBody>
          <a:bodyPr/>
          <a:lstStyle/>
          <a:p>
            <a:pPr marL="0" indent="0" algn="ctr" rtl="1">
              <a:buNone/>
            </a:pPr>
            <a:r>
              <a:rPr lang="en-US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"Candles Exhaust Themselves to Give Light to Men</a:t>
            </a:r>
            <a:r>
              <a:rPr lang="en-US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endParaRPr lang="fa-IR" dirty="0" smtClean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rtl="1">
              <a:buNone/>
            </a:pPr>
            <a:endParaRPr lang="fa-IR" altLang="fa-IR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fa-IR" altLang="fa-IR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 بخش بحث خواهد شد : </a:t>
            </a:r>
          </a:p>
          <a:p>
            <a:pPr marL="0" indent="0" algn="r" rtl="1">
              <a:buNone/>
            </a:pPr>
            <a:r>
              <a:rPr lang="fa-IR" altLang="fa-IR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الگو ها </a:t>
            </a:r>
          </a:p>
          <a:p>
            <a:pPr marL="0" indent="0" algn="r" rtl="1">
              <a:buNone/>
            </a:pPr>
            <a:r>
              <a:rPr lang="fa-IR" altLang="fa-IR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ترکیب آن ها با ابزار ها</a:t>
            </a:r>
            <a:endParaRPr lang="fa-IR" altLang="fa-IR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1077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3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تفاوت دوجی سقف و کف </a:t>
            </a:r>
            <a:endParaRPr lang="fa-IR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08920"/>
            <a:ext cx="5590169" cy="229425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8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" y="0"/>
            <a:ext cx="9134847" cy="659735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7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4" y="0"/>
            <a:ext cx="9151243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5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54"/>
            <a:ext cx="9144000" cy="654399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3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دوجی بعد از کندل بزرگ سفید 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00200"/>
            <a:ext cx="4752528" cy="45259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7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Legged </a:t>
            </a:r>
            <a:r>
              <a:rPr lang="en-US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Doji</a:t>
            </a:r>
            <a:r>
              <a:rPr lang="en-US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Rickshaw Man</a:t>
            </a:r>
            <a:endParaRPr lang="fa-IR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8928992" cy="48965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7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4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9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1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" y="1417638"/>
            <a:ext cx="9153128" cy="51077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1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4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0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2"/>
            <a:ext cx="9144000" cy="650401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7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" y="0"/>
            <a:ext cx="9129142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دوجی سنگ قبر</a:t>
            </a:r>
            <a:endParaRPr lang="fa-IR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10770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3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5" y="0"/>
            <a:ext cx="9157295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3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6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دوجی به عنوان حمایت و مقاومت</a:t>
            </a:r>
            <a:endParaRPr lang="fa-IR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10770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6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88"/>
            <a:ext cx="9144000" cy="649525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3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9"/>
                </a:solidFill>
              </a:rPr>
              <a:t>Tri-Star</a:t>
            </a:r>
            <a:endParaRPr lang="fa-IR" dirty="0">
              <a:solidFill>
                <a:srgbClr val="000099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60848"/>
            <a:ext cx="5832648" cy="331236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2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77"/>
            <a:ext cx="9144000" cy="653142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2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fa-IR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فصل </a:t>
            </a:r>
            <a:r>
              <a:rPr lang="fa-IR" altLang="fa-I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چهارم :</a:t>
            </a:r>
            <a:r>
              <a:rPr lang="fa-IR" altLang="fa-I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الگو های برگشتی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" y="1417638"/>
            <a:ext cx="9144769" cy="510770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3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3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" y="0"/>
            <a:ext cx="9132565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4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2" y="1417638"/>
            <a:ext cx="9146282" cy="510770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8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fa-IR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فصل </a:t>
            </a:r>
            <a:r>
              <a:rPr lang="fa-IR" altLang="fa-I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نهم :</a:t>
            </a:r>
            <a:r>
              <a:rPr lang="fa-IR" altLang="fa-I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تمام ترکیب ها در کنار هم 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2099"/>
            <a:ext cx="9144000" cy="517971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0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3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9735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5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" y="0"/>
            <a:ext cx="9119617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556792"/>
            <a:ext cx="4845224" cy="4680520"/>
          </a:xfrm>
        </p:spPr>
        <p:txBody>
          <a:bodyPr/>
          <a:lstStyle/>
          <a:p>
            <a:r>
              <a:rPr lang="fa-IR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قوانین استفاده همزمان از تکنیک ها </a:t>
            </a:r>
            <a:endParaRPr lang="fa-IR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22102"/>
            <a:ext cx="4641873" cy="45259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2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2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5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9144000" cy="252028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7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033" y="764704"/>
            <a:ext cx="8229600" cy="1143000"/>
          </a:xfrm>
        </p:spPr>
        <p:txBody>
          <a:bodyPr/>
          <a:lstStyle/>
          <a:p>
            <a:r>
              <a:rPr lang="fa-IR" sz="7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اصل</a:t>
            </a:r>
            <a:br>
              <a:rPr lang="fa-IR" sz="7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a-IR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4525963"/>
          </a:xfrm>
        </p:spPr>
        <p:txBody>
          <a:bodyPr/>
          <a:lstStyle/>
          <a:p>
            <a:pPr marL="0" indent="0" algn="r" rtl="1">
              <a:buNone/>
            </a:pPr>
            <a:endParaRPr lang="fa-IR" b="1" dirty="0" smtClean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rtl="1">
              <a:buNone/>
            </a:pPr>
            <a:r>
              <a:rPr lang="fa-I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تعقیب کننده روند باشید نه پیشگوی آن</a:t>
            </a:r>
            <a:endParaRPr lang="fa-IR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7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fa-IR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فصل </a:t>
            </a:r>
            <a:r>
              <a:rPr lang="fa-IR" altLang="fa-I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دهم :</a:t>
            </a:r>
            <a:r>
              <a:rPr lang="fa-IR" altLang="fa-I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الگو های شمعی در کنار یکدیگر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4525963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وقوع چند الگو در محدوده ای خاص منجر به پر اهمیت شدن آن می شود .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76" y="0"/>
            <a:ext cx="5004048" cy="645142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6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" y="0"/>
            <a:ext cx="9131424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6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6"/>
            <a:ext cx="9144000" cy="651371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0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6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5333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"/>
            <a:ext cx="9144000" cy="651162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5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7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7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32656"/>
            <a:ext cx="5184575" cy="597666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3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Hammer / Hanging Man</a:t>
            </a:r>
            <a:endParaRPr lang="fa-IR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9242"/>
            <a:ext cx="9144000" cy="330371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5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252520" cy="1143000"/>
          </a:xfrm>
        </p:spPr>
        <p:txBody>
          <a:bodyPr/>
          <a:lstStyle/>
          <a:p>
            <a:r>
              <a:rPr lang="fa-IR" altLang="fa-IR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فصل </a:t>
            </a:r>
            <a:r>
              <a:rPr lang="fa-IR" altLang="fa-IR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یازدهم :</a:t>
            </a:r>
            <a:r>
              <a:rPr lang="fa-IR" altLang="fa-IR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نمودار های شمعی و خطوط روند</a:t>
            </a:r>
            <a:endParaRPr lang="fa-IR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7" y="1417638"/>
            <a:ext cx="9153897" cy="5107706"/>
          </a:xfrm>
        </p:spPr>
      </p:pic>
    </p:spTree>
    <p:extLst>
      <p:ext uri="{BB962C8B-B14F-4D97-AF65-F5344CB8AC3E}">
        <p14:creationId xmlns:p14="http://schemas.microsoft.com/office/powerpoint/2010/main" val="163112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" y="0"/>
            <a:ext cx="9137104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8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2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3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70" y="19422"/>
            <a:ext cx="9166870" cy="650592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9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8964488" cy="45259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2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2492896"/>
            <a:ext cx="7632848" cy="273508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9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7" y="-770"/>
            <a:ext cx="9109323" cy="645410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5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Springs and </a:t>
            </a:r>
            <a:r>
              <a:rPr lang="en-US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Upthrusts</a:t>
            </a:r>
            <a:endParaRPr lang="fa-IR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132856"/>
            <a:ext cx="7056783" cy="374441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7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332037"/>
            <a:ext cx="8686800" cy="4525963"/>
          </a:xfrm>
        </p:spPr>
        <p:txBody>
          <a:bodyPr/>
          <a:lstStyle/>
          <a:p>
            <a:pPr algn="r" rtl="1">
              <a:buBlip>
                <a:blip r:embed="rId2"/>
              </a:buBlip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اجباری به نفوذ زیاد نیست ، بلکه سایه هم کفایت می کند </a:t>
            </a:r>
          </a:p>
          <a:p>
            <a:pPr algn="r" rtl="1">
              <a:buBlip>
                <a:blip r:embed="rId2"/>
              </a:buBlip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Blip>
                <a:blip r:embed="rId2"/>
              </a:buBlip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این الگو ها به علت تست بازیگران است که شکل می گیرد </a:t>
            </a:r>
          </a:p>
          <a:p>
            <a:pPr algn="r" rtl="1">
              <a:buBlip>
                <a:blip r:embed="rId2"/>
              </a:buBlip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Blip>
                <a:blip r:embed="rId2"/>
              </a:buBlip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تراکم حد ضرر ها در این محدوده = معامله گران به دام افتاده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1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pPr marL="0" indent="0" algn="r" rtl="1">
              <a:buNone/>
            </a:pPr>
            <a:r>
              <a:rPr lang="en-US" dirty="0" smtClean="0"/>
              <a:t> </a:t>
            </a: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سه شرط مهم دارند : </a:t>
            </a:r>
          </a:p>
          <a:p>
            <a:pPr algn="r" rtl="1">
              <a:buBlip>
                <a:blip r:embed="rId2"/>
              </a:buBlip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بدنه اصلی در بالاترین محدوده معاملاتی روز باشد ( سایه پایینی بلند ) رنگ آن مهم نیست </a:t>
            </a:r>
          </a:p>
          <a:p>
            <a:pPr marL="0" indent="0" algn="r" rtl="1">
              <a:buNone/>
            </a:pPr>
            <a:endParaRPr lang="fa-I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Blip>
                <a:blip r:embed="rId2"/>
              </a:buBlip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طول سایه پایینی </a:t>
            </a:r>
            <a:r>
              <a:rPr lang="fa-IR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حداقل دو برابر </a:t>
            </a:r>
          </a:p>
          <a:p>
            <a:pPr algn="r" rtl="1">
              <a:buBlip>
                <a:blip r:embed="rId2"/>
              </a:buBlip>
            </a:pPr>
            <a:endParaRPr lang="fa-I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Blip>
                <a:blip r:embed="rId2"/>
              </a:buBlip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سایه بالایی یا نداشته یا بسیار کوچک باشد </a:t>
            </a:r>
          </a:p>
          <a:p>
            <a:pPr marL="0" indent="0" algn="r" rtl="1">
              <a:buNone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نکته : هر چقدر سایه پایینی بزرگتر ، اعتبار الگو بیشتر خواهد بود 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Blip>
                <a:blip r:embed="rId2"/>
              </a:buBlip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4"/>
            <a:ext cx="9144000" cy="652078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1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" y="0"/>
            <a:ext cx="9129142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46"/>
            <a:ext cx="9144000" cy="653868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4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9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" y="0"/>
            <a:ext cx="9137898" cy="659735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2"/>
            <a:ext cx="9144000" cy="652648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1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2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4" y="0"/>
            <a:ext cx="9150474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5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Change of Polarity Principle</a:t>
            </a:r>
            <a:endParaRPr lang="fa-IR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0586"/>
            <a:ext cx="9144000" cy="509475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3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Change of Polarity Principle</a:t>
            </a:r>
            <a:endParaRPr lang="fa-IR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64121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9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212" y="2420888"/>
            <a:ext cx="8229600" cy="4525963"/>
          </a:xfrm>
        </p:spPr>
        <p:txBody>
          <a:bodyPr/>
          <a:lstStyle/>
          <a:p>
            <a:pPr marL="0" indent="0" algn="r" rtl="1">
              <a:buNone/>
            </a:pPr>
            <a:r>
              <a:rPr lang="fa-IR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مکان </a:t>
            </a: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روی دادن آن ها را نیز به مجموعه شرط ها اصافه کنید </a:t>
            </a:r>
          </a:p>
          <a:p>
            <a:pPr marL="0" indent="0" algn="r" rtl="1">
              <a:buNone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ساختن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 یا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جدید 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0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44824"/>
            <a:ext cx="7200799" cy="3600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4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 سوال مهم</a:t>
            </a:r>
            <a:endParaRPr lang="fa-IR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39" y="2852936"/>
            <a:ext cx="8928992" cy="4525963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چرا این قانون تا این </a:t>
            </a:r>
            <a:r>
              <a:rPr lang="fa-I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اندازه خوب </a:t>
            </a: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هست ؟</a:t>
            </a:r>
          </a:p>
          <a:p>
            <a:pPr marL="0" indent="0" algn="r" rtl="1">
              <a:buNone/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a-IR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مهمترین قیمت </a:t>
            </a: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در هر نمودار چه قیمتی است ؟ سقف ؟ کف ؟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3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2"/>
            <a:ext cx="9144000" cy="652762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5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5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" y="13320"/>
            <a:ext cx="9133706" cy="651202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9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3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4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9735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9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8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4"/>
            <a:ext cx="9144000" cy="652269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2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fa-IR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نکته </a:t>
            </a:r>
            <a:r>
              <a:rPr lang="fa-I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در الگو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Hanging Man</a:t>
            </a: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هر چقدر شکاف بین بدنه و قیمت باز شدن روز بعد بیشتر باشد ، احتمال برگشت بالاتر خواهد بود . 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84" y="3284984"/>
            <a:ext cx="6660232" cy="31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6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252520" cy="1143000"/>
          </a:xfrm>
        </p:spPr>
        <p:txBody>
          <a:bodyPr/>
          <a:lstStyle/>
          <a:p>
            <a:r>
              <a:rPr lang="fa-IR" altLang="fa-IR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فصل </a:t>
            </a:r>
            <a:r>
              <a:rPr lang="fa-IR" altLang="fa-IR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دوازدهم :</a:t>
            </a:r>
            <a:r>
              <a:rPr lang="fa-IR" altLang="fa-IR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الگو ها شمعی و سطوح فیبوناچی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10770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6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976" y="1919913"/>
            <a:ext cx="5624047" cy="388653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4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54" y="22870"/>
            <a:ext cx="9162653" cy="650247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5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1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9735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6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99"/>
                </a:solidFill>
              </a:rPr>
              <a:t>Candlesticks with Moving Averages</a:t>
            </a:r>
            <a:endParaRPr lang="fa-IR" dirty="0">
              <a:solidFill>
                <a:srgbClr val="000099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0586"/>
            <a:ext cx="9144000" cy="509475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9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9"/>
                </a:solidFill>
              </a:rPr>
              <a:t>Simple Moving Averages</a:t>
            </a:r>
            <a:endParaRPr lang="fa-IR" dirty="0">
              <a:solidFill>
                <a:srgbClr val="000099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82" y="2852936"/>
            <a:ext cx="7128792" cy="244827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3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هر چه بازه کمتر ، به قیمت نزدیک تر ، سیگنال اشتباه بیشتر</a:t>
            </a:r>
          </a:p>
          <a:p>
            <a:pPr marL="0" indent="0" algn="r" rtl="1">
              <a:buNone/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هر چه بلند تر ، از قیمت دورتر ، تاخیری تر</a:t>
            </a:r>
          </a:p>
          <a:p>
            <a:pPr marL="0" indent="0" algn="r" rtl="1">
              <a:buNone/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مرسوم آن 4 9 18 یا 13 26 40 روزه 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3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میانگین متحرک وزنی و نمایی</a:t>
            </a:r>
            <a:endParaRPr lang="fa-IR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75" y="2248694"/>
            <a:ext cx="3981450" cy="322897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5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کاربرد های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MA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354604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0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" y="0"/>
            <a:ext cx="9180512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6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دو میانگین متحرک </a:t>
            </a:r>
          </a:p>
          <a:p>
            <a:pPr marL="0" indent="0" algn="r" rtl="1">
              <a:buNone/>
            </a:pPr>
            <a:endParaRPr lang="fa-I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وقتی فاصله زیاد ، محدوده اشباح </a:t>
            </a:r>
          </a:p>
          <a:p>
            <a:pPr marL="0" indent="0" algn="r" rtl="1">
              <a:buNone/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برخورد های آن ها = اخطاری برای تغییر روند 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9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" y="10666"/>
            <a:ext cx="9142859" cy="651467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6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8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" y="188640"/>
            <a:ext cx="9118079" cy="633670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7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7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0"/>
            <a:ext cx="9153525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2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2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78"/>
            <a:ext cx="9144000" cy="654402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2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کندل ها و اندیکاتور ها ، حجم و الیوت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08503" cy="4968551"/>
          </a:xfrm>
        </p:spPr>
      </p:pic>
    </p:spTree>
    <p:extLst>
      <p:ext uri="{BB962C8B-B14F-4D97-AF65-F5344CB8AC3E}">
        <p14:creationId xmlns:p14="http://schemas.microsoft.com/office/powerpoint/2010/main" val="89559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56"/>
            <a:ext cx="9144000" cy="65341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5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4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0"/>
            <a:ext cx="9144000" cy="650820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4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1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6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7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6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22" y="0"/>
            <a:ext cx="9169921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2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6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" y="0"/>
            <a:ext cx="9134078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0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endParaRPr lang="fa-IR" altLang="fa-IR">
              <a:solidFill>
                <a:schemeClr val="tx1"/>
              </a:solidFill>
            </a:endParaRP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55788"/>
            <a:ext cx="8229600" cy="4525962"/>
          </a:xfrm>
        </p:spPr>
        <p:txBody>
          <a:bodyPr/>
          <a:lstStyle/>
          <a:p>
            <a:endParaRPr lang="fa-IR" altLang="fa-I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37"/>
            <a:ext cx="9144000" cy="65428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8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9735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1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9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8" y="0"/>
            <a:ext cx="9155038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 bwMode="auto">
          <a:xfrm>
            <a:off x="7020272" y="404664"/>
            <a:ext cx="1522512" cy="1233562"/>
          </a:xfrm>
          <a:prstGeom prst="star5">
            <a:avLst>
              <a:gd name="adj" fmla="val 7225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45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3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1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"/>
            <a:ext cx="9144000" cy="652420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4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70" y="0"/>
            <a:ext cx="917637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0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6" y="32742"/>
            <a:ext cx="9129514" cy="649260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0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636912"/>
            <a:ext cx="5651996" cy="210225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9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" y="0"/>
            <a:ext cx="9181628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1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0"/>
            <a:ext cx="9144000" cy="652152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2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5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" y="0"/>
            <a:ext cx="9120758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5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3"/>
            <a:ext cx="9144000" cy="652383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6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8"/>
            <a:ext cx="9144000" cy="650552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2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" y="24755"/>
            <a:ext cx="9123437" cy="650058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9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59735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8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5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3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Engulfing</a:t>
            </a:r>
            <a:endParaRPr lang="fa-IR" b="1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36912"/>
            <a:ext cx="7488832" cy="265564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9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دلایل محبوبیت کندل ها 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772816"/>
            <a:ext cx="8229600" cy="4525963"/>
          </a:xfrm>
        </p:spPr>
        <p:txBody>
          <a:bodyPr/>
          <a:lstStyle/>
          <a:p>
            <a:pPr algn="r" rtl="1">
              <a:buBlip>
                <a:blip r:embed="rId2"/>
              </a:buBlip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انعطاف پذیر و قابل ترکیب با سایر روش هاست </a:t>
            </a:r>
          </a:p>
          <a:p>
            <a:pPr algn="r" rtl="1">
              <a:buBlip>
                <a:blip r:embed="rId2"/>
              </a:buBlip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Blip>
                <a:blip r:embed="rId2"/>
              </a:buBlip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قدمتش از میله ها هم بیشتر است </a:t>
            </a:r>
          </a:p>
          <a:p>
            <a:pPr algn="r" rtl="1">
              <a:buBlip>
                <a:blip r:embed="rId2"/>
              </a:buBlip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Blip>
                <a:blip r:embed="rId2"/>
              </a:buBlip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اصطلاحاتش جذاب می باشد 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0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Engulfing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fa-IR" dirty="0">
                <a:latin typeface="Calibri" panose="020F0502020204030204" pitchFamily="34" charset="0"/>
                <a:cs typeface="Calibri" panose="020F0502020204030204" pitchFamily="34" charset="0"/>
              </a:rPr>
              <a:t> سه شرط مهم دارند : </a:t>
            </a:r>
          </a:p>
          <a:p>
            <a:pPr algn="r" rtl="1">
              <a:buBlip>
                <a:blip r:embed="rId2"/>
              </a:buBlip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بازار روند محسوسی حتی در کوتاه مدت داشته باشد 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Blip>
                <a:blip r:embed="rId2"/>
              </a:buBlip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شامل دو کندل ، دومی بدنه ی اولی را کامل بپوشاند</a:t>
            </a:r>
          </a:p>
          <a:p>
            <a:pPr algn="r" rtl="1">
              <a:buBlip>
                <a:blip r:embed="rId2"/>
              </a:buBlip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Blip>
                <a:blip r:embed="rId2"/>
              </a:buBlip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رنگ بدنه ی دوم متضاد اولی باشد ( استثنا اگر کندل اولی دوجی یا بسیار کوچک باشد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1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Engulfing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96699974"/>
              </p:ext>
            </p:extLst>
          </p:nvPr>
        </p:nvGraphicFramePr>
        <p:xfrm>
          <a:off x="971600" y="1628800"/>
          <a:ext cx="741682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039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Engulfing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02" y="2780928"/>
            <a:ext cx="3780420" cy="215133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0" y="0"/>
            <a:ext cx="9152359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6"/>
            <a:ext cx="9144000" cy="651467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6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9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" y="0"/>
            <a:ext cx="9134103" cy="659735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7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DARK-CLOUD COVER</a:t>
            </a:r>
            <a:endParaRPr lang="fa-IR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2268224"/>
            <a:ext cx="7416823" cy="331236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7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دلایل ذهنی</a:t>
            </a:r>
            <a:endParaRPr lang="fa-IR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982"/>
            <a:ext cx="9144000" cy="505536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7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اعتبار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364682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9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2" y="0"/>
            <a:ext cx="9146282" cy="65253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0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Failure</a:t>
            </a:r>
            <a:endParaRPr lang="fa-IR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132856"/>
            <a:ext cx="4968552" cy="403244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6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24"/>
            <a:ext cx="9108504" cy="655086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88"/>
            <a:ext cx="9144000" cy="654593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4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7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3" y="33139"/>
            <a:ext cx="9123437" cy="656421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5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PIERCING PATTERN</a:t>
            </a:r>
            <a:endParaRPr lang="fa-IR" b="1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492896"/>
            <a:ext cx="6264696" cy="294367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PIERCING PATTERN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202" y="2188293"/>
            <a:ext cx="8229600" cy="4525963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اعتبار ، روانشناسی ،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Fail</a:t>
            </a: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آن ، و اصول آن همانند ابر سیاه پوششی است </a:t>
            </a:r>
          </a:p>
          <a:p>
            <a:pPr marL="0" indent="0" algn="r" rtl="1">
              <a:buNone/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4 عامل اعتباری در اینجا هم صادق است . 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8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37" y="1916832"/>
            <a:ext cx="6912768" cy="396044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0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40" y="1440508"/>
            <a:ext cx="6009720" cy="2365723"/>
          </a:xfrm>
        </p:spPr>
      </p:pic>
      <p:sp>
        <p:nvSpPr>
          <p:cNvPr id="10" name="TextBox 9"/>
          <p:cNvSpPr txBox="1"/>
          <p:nvPr/>
        </p:nvSpPr>
        <p:spPr>
          <a:xfrm>
            <a:off x="-414808" y="4108635"/>
            <a:ext cx="955880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فرق الگو های ادامه دهنده بالا با </a:t>
            </a:r>
            <a:r>
              <a:rPr lang="en-US" sz="32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Counter-Attack</a:t>
            </a:r>
            <a:r>
              <a:rPr lang="fa-I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در چیست ؟ </a:t>
            </a:r>
            <a:endParaRPr lang="fa-I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73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4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700808"/>
            <a:ext cx="8229600" cy="4525963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الگو ها همیشه به صورت ایده آل نیستند 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قوانین سفت و سخت نداشته باشید 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چند دقیقه قبل از بسته شدن کندل آن را پیش بینی کنید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از تایم فریم های کمتر استفاده کنید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2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" y="31229"/>
            <a:ext cx="9143628" cy="649411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5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9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14"/>
            <a:ext cx="9144000" cy="650173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8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fa-IR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فصل </a:t>
            </a:r>
            <a:r>
              <a:rPr lang="fa-IR" altLang="fa-I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پنجم :</a:t>
            </a:r>
            <a:r>
              <a:rPr lang="fa-IR" altLang="fa-I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ستاره ها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6" y="1417638"/>
            <a:ext cx="9124553" cy="510770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4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2855"/>
            <a:ext cx="8229600" cy="388843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8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5458041"/>
              </p:ext>
            </p:extLst>
          </p:nvPr>
        </p:nvGraphicFramePr>
        <p:xfrm>
          <a:off x="107504" y="1556792"/>
          <a:ext cx="903649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7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MORNING STAR</a:t>
            </a:r>
            <a:endParaRPr lang="fa-IR" b="1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140968"/>
            <a:ext cx="2736304" cy="14401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4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73"/>
            <a:ext cx="9120284" cy="650287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4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8" y="2282"/>
            <a:ext cx="9160768" cy="652306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2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Morning Star</a:t>
            </a:r>
            <a:endParaRPr lang="fa-IR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276" y="2564904"/>
            <a:ext cx="8229600" cy="4525963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در حالت ایده آل ، کندل های اول و سوم با دوم گپ دارند </a:t>
            </a:r>
          </a:p>
          <a:p>
            <a:pPr marL="0" indent="0" algn="r" rtl="1">
              <a:buNone/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fa-IR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بین اول و دوم</a:t>
            </a:r>
            <a:r>
              <a:rPr lang="fa-IR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اهمیت بیشتری دارد تا دوم و سوم 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2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5472608" cy="662253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3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5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0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0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99"/>
                </a:solidFill>
              </a:rPr>
              <a:t>Evening Star</a:t>
            </a:r>
            <a:endParaRPr lang="fa-IR" b="1" dirty="0">
              <a:solidFill>
                <a:srgbClr val="000099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68" y="2060848"/>
            <a:ext cx="7209487" cy="410445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4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شکاف دومی به ندرت دیده می شود و برای موفقیت الگو لازم نیست . </a:t>
            </a:r>
          </a:p>
          <a:p>
            <a:pPr marL="0" indent="0" algn="r" rtl="1">
              <a:buNone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نفوذ آن است که مهم است . </a:t>
            </a:r>
          </a:p>
          <a:p>
            <a:pPr marL="0" indent="0" algn="r" rtl="1">
              <a:buNone/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مشابه الگوی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Island</a:t>
            </a: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می باشد ، تفاوت آن ها در چیست ؟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8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9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40387"/>
            <a:ext cx="7488832" cy="380889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0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6840760" cy="504056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5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" y="0"/>
            <a:ext cx="9136757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5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اهمیت تحلیل تکنیکال</a:t>
            </a:r>
            <a:endParaRPr lang="fa-IR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2" y="1444675"/>
            <a:ext cx="9150102" cy="50806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2" y="1474763"/>
            <a:ext cx="9150102" cy="507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8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" y="0"/>
            <a:ext cx="9128001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0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اعتبار هر دو الگو 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70363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5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Morning &amp; Evening </a:t>
            </a:r>
            <a:r>
              <a:rPr lang="en-US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Doji</a:t>
            </a:r>
            <a:r>
              <a:rPr lang="en-US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Star</a:t>
            </a:r>
            <a:endParaRPr lang="fa-IR" b="1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8964488" cy="496855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2"/>
            <a:ext cx="9144000" cy="652306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1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53"/>
            <a:ext cx="9144000" cy="653449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6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9108504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0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8" y="0"/>
            <a:ext cx="9177908" cy="659735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8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06" y="0"/>
            <a:ext cx="9171806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4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Shooting </a:t>
            </a:r>
            <a:r>
              <a:rPr lang="en-US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 / Inverted Hammer</a:t>
            </a:r>
            <a:endParaRPr lang="fa-IR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420888"/>
            <a:ext cx="6264696" cy="338437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اهمیت تحلیل تکنیکال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17971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7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Shooting Star / Inverted Hammer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Blip>
                <a:blip r:embed="rId2"/>
              </a:buBlip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از ستاره های قبلی ضعیف تر هستند </a:t>
            </a:r>
          </a:p>
          <a:p>
            <a:pPr algn="r" rtl="1">
              <a:buBlip>
                <a:blip r:embed="rId2"/>
              </a:buBlip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Blip>
                <a:blip r:embed="rId2"/>
              </a:buBlip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رنگ مهم نیست ، سایه بالایی مهم </a:t>
            </a:r>
          </a:p>
          <a:p>
            <a:pPr algn="r" rtl="1">
              <a:buBlip>
                <a:blip r:embed="rId2"/>
              </a:buBlip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Blip>
                <a:blip r:embed="rId2"/>
              </a:buBlip>
            </a:pP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ایده آل شکاف دارد ولی ضروری نیست </a:t>
            </a:r>
          </a:p>
          <a:p>
            <a:pPr algn="r" rtl="1">
              <a:buBlip>
                <a:blip r:embed="rId2"/>
              </a:buBlip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Blip>
                <a:blip r:embed="rId2"/>
              </a:buBlip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High</a:t>
            </a: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یا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fa-IR" dirty="0" smtClean="0">
                <a:latin typeface="Calibri" panose="020F0502020204030204" pitchFamily="34" charset="0"/>
                <a:cs typeface="Calibri" panose="020F0502020204030204" pitchFamily="34" charset="0"/>
              </a:rPr>
              <a:t> جدید نسازند ، اهمیت کمتری دارند </a:t>
            </a: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1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7" y="0"/>
            <a:ext cx="9151987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7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2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9735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4" y="0"/>
            <a:ext cx="9150694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0"/>
            <a:ext cx="9144000" cy="658212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1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62473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5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5333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580591"/>
            <a:ext cx="7128792" cy="2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1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fa-I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fa-I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7234</TotalTime>
  <Words>1105</Words>
  <Application>Microsoft Office PowerPoint</Application>
  <PresentationFormat>On-screen Show (4:3)</PresentationFormat>
  <Paragraphs>223</Paragraphs>
  <Slides>311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311</vt:i4>
      </vt:variant>
    </vt:vector>
  </HeadingPairs>
  <TitlesOfParts>
    <vt:vector size="318" baseType="lpstr">
      <vt:lpstr>Arial</vt:lpstr>
      <vt:lpstr>B Zar</vt:lpstr>
      <vt:lpstr>Bell MT</vt:lpstr>
      <vt:lpstr>Bradley Hand ITC</vt:lpstr>
      <vt:lpstr>Calibri</vt:lpstr>
      <vt:lpstr>Wingdings</vt:lpstr>
      <vt:lpstr>Diseño predeterminado</vt:lpstr>
      <vt:lpstr>Candle Sticks Charting Techniques</vt:lpstr>
      <vt:lpstr>فصل اول : مقدمه</vt:lpstr>
      <vt:lpstr>PowerPoint Presentation</vt:lpstr>
      <vt:lpstr>دلایل محبوبیت کندل ها </vt:lpstr>
      <vt:lpstr>PowerPoint Presentation</vt:lpstr>
      <vt:lpstr>PowerPoint Presentation</vt:lpstr>
      <vt:lpstr>PowerPoint Presentation</vt:lpstr>
      <vt:lpstr>اهمیت تحلیل تکنیکال</vt:lpstr>
      <vt:lpstr>اهمیت تحلیل تکنیکال</vt:lpstr>
      <vt:lpstr>اهمیت تحلیل تکنیکال</vt:lpstr>
      <vt:lpstr>اهمیت تحلیل تکنیکال</vt:lpstr>
      <vt:lpstr>PowerPoint Presentation</vt:lpstr>
      <vt:lpstr>فصل دوم : پیشینه تاریخی</vt:lpstr>
      <vt:lpstr>PowerPoint Presentation</vt:lpstr>
      <vt:lpstr>Part 1</vt:lpstr>
      <vt:lpstr>فصل سوم :ساختار نمودار های شمعی</vt:lpstr>
      <vt:lpstr>رسم شمع ها </vt:lpstr>
      <vt:lpstr>PowerPoint Presentation</vt:lpstr>
      <vt:lpstr>PowerPoint Presentation</vt:lpstr>
      <vt:lpstr>PowerPoint Presentation</vt:lpstr>
      <vt:lpstr>PowerPoint Presentation</vt:lpstr>
      <vt:lpstr>فصل چهارم :الگو های برگشتی</vt:lpstr>
      <vt:lpstr>PowerPoint Presentation</vt:lpstr>
      <vt:lpstr>Hammer / Hanging Man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Engulfing</vt:lpstr>
      <vt:lpstr>Engulfing</vt:lpstr>
      <vt:lpstr>Engulfing</vt:lpstr>
      <vt:lpstr>Engulfing</vt:lpstr>
      <vt:lpstr>PowerPoint Presentation</vt:lpstr>
      <vt:lpstr>PowerPoint Presentation</vt:lpstr>
      <vt:lpstr>PowerPoint Presentation</vt:lpstr>
      <vt:lpstr>PowerPoint Presentation</vt:lpstr>
      <vt:lpstr>DARK-CLOUD COVER</vt:lpstr>
      <vt:lpstr>دلایل ذهنی</vt:lpstr>
      <vt:lpstr>اعتبار</vt:lpstr>
      <vt:lpstr>Failure</vt:lpstr>
      <vt:lpstr>PowerPoint Presentation</vt:lpstr>
      <vt:lpstr>PowerPoint Presentation</vt:lpstr>
      <vt:lpstr>PowerPoint Presentation</vt:lpstr>
      <vt:lpstr>PowerPoint Presentation</vt:lpstr>
      <vt:lpstr>PIERCING PATTERN</vt:lpstr>
      <vt:lpstr>PIERCING PATTERN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فصل پنجم :ستاره ها</vt:lpstr>
      <vt:lpstr>PowerPoint Presentation</vt:lpstr>
      <vt:lpstr>PowerPoint Presentation</vt:lpstr>
      <vt:lpstr>THE MORNING STAR</vt:lpstr>
      <vt:lpstr>PowerPoint Presentation</vt:lpstr>
      <vt:lpstr>PowerPoint Presentation</vt:lpstr>
      <vt:lpstr>The Morning Star</vt:lpstr>
      <vt:lpstr>PowerPoint Presentation</vt:lpstr>
      <vt:lpstr>PowerPoint Presentation</vt:lpstr>
      <vt:lpstr>PowerPoint Presentation</vt:lpstr>
      <vt:lpstr>Evening Star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اعتبار هر دو الگو </vt:lpstr>
      <vt:lpstr>Morning &amp; Evening Doji Star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Shooting Star / Inverted Hammer</vt:lpstr>
      <vt:lpstr>Shooting Star / Inverted Hammer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فصل ششم :سایر الگو های برگشتی</vt:lpstr>
      <vt:lpstr>Harami</vt:lpstr>
      <vt:lpstr>Harami</vt:lpstr>
      <vt:lpstr>Harami Cross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TWEEZERS TOPS AND BOTTOMS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Belt Hold</vt:lpstr>
      <vt:lpstr>PowerPoint Presentation</vt:lpstr>
      <vt:lpstr>PowerPoint Presentation</vt:lpstr>
      <vt:lpstr>PowerPoint Presentation</vt:lpstr>
      <vt:lpstr>PowerPoint Presentation</vt:lpstr>
      <vt:lpstr>Upside Gap Two Crows</vt:lpstr>
      <vt:lpstr>Upside Gap Two Crows</vt:lpstr>
      <vt:lpstr>PowerPoint Presentation</vt:lpstr>
      <vt:lpstr>PowerPoint Presentation</vt:lpstr>
      <vt:lpstr>PowerPoint Presentation</vt:lpstr>
      <vt:lpstr>Three Black Crows</vt:lpstr>
      <vt:lpstr>PowerPoint Presentation</vt:lpstr>
      <vt:lpstr>PowerPoint Presentation</vt:lpstr>
      <vt:lpstr>Counter Attack</vt:lpstr>
      <vt:lpstr>Counter Attack</vt:lpstr>
      <vt:lpstr>PowerPoint Presentation</vt:lpstr>
      <vt:lpstr>PowerPoint Presentation</vt:lpstr>
      <vt:lpstr>PowerPoint Presentation</vt:lpstr>
      <vt:lpstr>PowerPoint Presentation</vt:lpstr>
      <vt:lpstr>Three Mountains and Three Rivers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Dumpling top &amp; Fry Pan Bottom</vt:lpstr>
      <vt:lpstr>PowerPoint Presentation</vt:lpstr>
      <vt:lpstr>PowerPoint Presentation</vt:lpstr>
      <vt:lpstr>PowerPoint Presentation</vt:lpstr>
      <vt:lpstr>Tower Top &amp; Bottom</vt:lpstr>
      <vt:lpstr>PowerPoint Presentation</vt:lpstr>
      <vt:lpstr>PowerPoint Presentation</vt:lpstr>
      <vt:lpstr>Modified Three River Bottom</vt:lpstr>
      <vt:lpstr>PowerPoint Presentation</vt:lpstr>
      <vt:lpstr>PowerPoint Presentation</vt:lpstr>
      <vt:lpstr>فصل هفتم :الگو های ادامه دهنده</vt:lpstr>
      <vt:lpstr>Windows</vt:lpstr>
      <vt:lpstr>Windows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Upward and Downward Gap Tasuki</vt:lpstr>
      <vt:lpstr>PowerPoint Presentation</vt:lpstr>
      <vt:lpstr>High and Low Price Gapping Plays</vt:lpstr>
      <vt:lpstr>PowerPoint Presentation</vt:lpstr>
      <vt:lpstr>PowerPoint Presentation</vt:lpstr>
      <vt:lpstr>PowerPoint Presentation</vt:lpstr>
      <vt:lpstr>Gapping Side-by-side White Lines</vt:lpstr>
      <vt:lpstr>PowerPoint Presentation</vt:lpstr>
      <vt:lpstr>Rising and Falling Three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Advancing White Soldiers</vt:lpstr>
      <vt:lpstr>PowerPoint Presentation</vt:lpstr>
      <vt:lpstr>PowerPoint Presentation</vt:lpstr>
      <vt:lpstr>PowerPoint Presentation</vt:lpstr>
      <vt:lpstr>Separating Lines</vt:lpstr>
      <vt:lpstr>PowerPoint Presentation</vt:lpstr>
      <vt:lpstr>فصل هشتم :ستاره دوجی جادویی</vt:lpstr>
      <vt:lpstr>PowerPoint Presentation</vt:lpstr>
      <vt:lpstr>تفاوت دوجی سقف و کف </vt:lpstr>
      <vt:lpstr>PowerPoint Presentation</vt:lpstr>
      <vt:lpstr>PowerPoint Presentation</vt:lpstr>
      <vt:lpstr>PowerPoint Presentation</vt:lpstr>
      <vt:lpstr>دوجی بعد از کندل بزرگ سفید </vt:lpstr>
      <vt:lpstr>Long Legged Doji and Rickshaw Man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دوجی سنگ قبر</vt:lpstr>
      <vt:lpstr>PowerPoint Presentation</vt:lpstr>
      <vt:lpstr>PowerPoint Presentation</vt:lpstr>
      <vt:lpstr>دوجی به عنوان حمایت و مقاومت</vt:lpstr>
      <vt:lpstr>PowerPoint Presentation</vt:lpstr>
      <vt:lpstr>Tri-Star</vt:lpstr>
      <vt:lpstr>PowerPoint Presentation</vt:lpstr>
      <vt:lpstr>PowerPoint Presentation</vt:lpstr>
      <vt:lpstr>PowerPoint Presentation</vt:lpstr>
      <vt:lpstr>PowerPoint Presentation</vt:lpstr>
      <vt:lpstr>فصل نهم :تمام ترکیب ها در کنار هم </vt:lpstr>
      <vt:lpstr>PowerPoint Presentation</vt:lpstr>
      <vt:lpstr>PowerPoint Presentation</vt:lpstr>
      <vt:lpstr>PowerPoint Presentation</vt:lpstr>
      <vt:lpstr>قوانین استفاده همزمان از تکنیک ها </vt:lpstr>
      <vt:lpstr>PowerPoint Presentation</vt:lpstr>
      <vt:lpstr>PowerPoint Presentation</vt:lpstr>
      <vt:lpstr>اصل </vt:lpstr>
      <vt:lpstr>فصل دهم :الگو های شمعی در کنار یکدیگر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فصل یازدهم :نمودار های شمعی و خطوط روند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Springs and Upthrusts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Change of Polarity Principle</vt:lpstr>
      <vt:lpstr>The Change of Polarity Principle</vt:lpstr>
      <vt:lpstr>PowerPoint Presentation</vt:lpstr>
      <vt:lpstr>دو سوال مهم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فصل دوازدهم :الگو ها شمعی و سطوح فیبوناچی</vt:lpstr>
      <vt:lpstr>PowerPoint Presentation</vt:lpstr>
      <vt:lpstr>PowerPoint Presentation</vt:lpstr>
      <vt:lpstr>PowerPoint Presentation</vt:lpstr>
      <vt:lpstr>PowerPoint Presentation</vt:lpstr>
      <vt:lpstr>Candlesticks with Moving Averages</vt:lpstr>
      <vt:lpstr>Simple Moving Averages</vt:lpstr>
      <vt:lpstr>PowerPoint Presentation</vt:lpstr>
      <vt:lpstr>میانگین متحرک وزنی و نمایی</vt:lpstr>
      <vt:lpstr>کاربرد های 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کندل ها و اندیکاتور ها ، حجم و الیوت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Windows User</cp:lastModifiedBy>
  <cp:revision>856</cp:revision>
  <dcterms:created xsi:type="dcterms:W3CDTF">2010-05-23T14:28:12Z</dcterms:created>
  <dcterms:modified xsi:type="dcterms:W3CDTF">2021-06-13T06:12:49Z</dcterms:modified>
</cp:coreProperties>
</file>